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handoutMasterIdLst>
    <p:handoutMasterId r:id="rId10"/>
  </p:handoutMasterIdLst>
  <p:sldIdLst>
    <p:sldId id="360" r:id="rId2"/>
    <p:sldId id="314" r:id="rId3"/>
    <p:sldId id="323" r:id="rId4"/>
    <p:sldId id="335" r:id="rId5"/>
    <p:sldId id="359" r:id="rId6"/>
    <p:sldId id="356" r:id="rId7"/>
    <p:sldId id="354" r:id="rId8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333" userDrawn="1">
          <p15:clr>
            <a:srgbClr val="A4A3A4"/>
          </p15:clr>
        </p15:guide>
        <p15:guide id="2" orient="horz" pos="1888" userDrawn="1">
          <p15:clr>
            <a:srgbClr val="A4A3A4"/>
          </p15:clr>
        </p15:guide>
        <p15:guide id="4" orient="horz" pos="1416">
          <p15:clr>
            <a:srgbClr val="A4A3A4"/>
          </p15:clr>
        </p15:guide>
        <p15:guide id="5" orient="horz" pos="2935" userDrawn="1">
          <p15:clr>
            <a:srgbClr val="A4A3A4"/>
          </p15:clr>
        </p15:guide>
        <p15:guide id="6" pos="5511" userDrawn="1">
          <p15:clr>
            <a:srgbClr val="A4A3A4"/>
          </p15:clr>
        </p15:guide>
        <p15:guide id="7" pos="124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6A696A"/>
    <a:srgbClr val="B5D38A"/>
    <a:srgbClr val="77BFB5"/>
    <a:srgbClr val="B0DAD4"/>
    <a:srgbClr val="7F7F7F"/>
    <a:srgbClr val="FF99FF"/>
    <a:srgbClr val="F7F8FA"/>
    <a:srgbClr val="CDCDCD"/>
    <a:srgbClr val="E2E2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01" autoAdjust="0"/>
    <p:restoredTop sz="96233" autoAdjust="0"/>
  </p:normalViewPr>
  <p:slideViewPr>
    <p:cSldViewPr snapToGrid="0" showGuides="1">
      <p:cViewPr varScale="1">
        <p:scale>
          <a:sx n="171" d="100"/>
          <a:sy n="171" d="100"/>
        </p:scale>
        <p:origin x="552" y="168"/>
      </p:cViewPr>
      <p:guideLst>
        <p:guide pos="7333"/>
        <p:guide orient="horz" pos="1888"/>
        <p:guide orient="horz" pos="1416"/>
        <p:guide orient="horz" pos="2935"/>
        <p:guide pos="5511"/>
        <p:guide pos="1247"/>
      </p:guideLst>
    </p:cSldViewPr>
  </p:slid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84" d="100"/>
          <a:sy n="84" d="100"/>
        </p:scale>
        <p:origin x="297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DBDDCBD5-5257-4DA2-8E71-3181A8C499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AB5FED-555D-4575-95A2-F866CBEEA92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3C6A1-5F32-407C-819E-64DE71CDF4EC}" type="datetimeFigureOut">
              <a:rPr lang="zh-CN" altLang="en-US" smtClean="0"/>
              <a:t>2020/12/14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F87F2A1-A585-4C2D-A13E-C7CE0635DAD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3F4E7FC-11AC-4DE6-87FB-325230E86E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5CC29D-0152-4E41-B2A2-FE04A68E32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8807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F28D13-26FC-4530-9D3A-9D0CA85A8CBA}" type="datetimeFigureOut">
              <a:rPr lang="zh-CN" altLang="en-US" smtClean="0"/>
              <a:t>2020/12/14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C9B631-81E8-4019-838E-748D95B683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1793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E83E6F-FB38-0541-A9C2-5C12AF7770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32228C8-BB9A-2443-9E3A-C78887922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40EC99-2AE5-E14E-949D-C8AF30041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3FDDFB-3FA3-6A46-B138-05E68B973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BE8F52-3CF7-8447-B86C-1CA2F73E1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8292206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824AE9-1245-3B4D-AAFD-A12ECBD34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1B7F2EF-1CC4-6542-B3FD-D0100D3BF4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D72E85-C6E3-A746-9239-DBC55F8FE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598972-1D22-0C46-8B6B-8EE197F26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4BA806-43AE-1440-8AAA-72062273C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057915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24D9CD5-01B1-5E4C-97AC-8E09726B14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312D12E-C012-0444-834A-C31CD1C2A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EA62A7-9EC3-AE4D-BEB9-3F4C146A2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F61A01-40E9-754E-A661-6FACA9055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D0FD126-BF04-CE42-8CBF-FA5A0EBEE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697149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6FC544-4514-432C-A234-C2BB40DFA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9145213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8851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62278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9966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1719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0210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2333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4637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D083FC-B1D3-EE4C-AF1E-0BEC16884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49E85C-A5D5-8B4D-AC08-797416842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7892E5-3BE1-324C-882E-6DFAC7957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ABBF85-2777-D548-9D59-3479A5077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426C225-BBE8-6040-9165-D8FEBDBF3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0327754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3354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5289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248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F4663B-F4C4-BC47-A34B-911749958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78C280-5402-A844-948E-CAD9563B2C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23F30A-6D41-9A47-9F57-C705BF950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4BEB1D-773A-A748-A6E2-49E1608DC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D7A3AA0-F630-B14D-9B9C-BB590EF30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582133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F9D844-08AC-F348-AB92-D3CC9E0AC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67001D-3C43-0442-9D7B-BDDAC8B834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2BD2801-5C9B-114E-A465-7DDD8B86C0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FAA1E8B-2C96-4E42-80F3-710222F47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38E4B2C-E357-CC4F-9B32-F263CB894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3CD6466-0761-2046-9FC7-08E6E9D05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4829515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05A684-BEE8-554A-AC03-655AE39AF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746F90-3BD0-874B-81CC-4501BE87F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595C68F-A628-D24C-9281-94B9452615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5E00001-A588-2841-8364-4471434C8D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7E0F84E-B44A-2C44-B8A4-51F1179920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01BCF4B-A85E-474B-B9EC-224A2F0B1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723410B-F179-2840-B923-51760E1F7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4468714-E592-944A-A9E8-5211B80AE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1000764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EDB72B-F86C-4B42-872F-18297EE86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A690512-DEBE-E242-9F1C-EEB68F8A3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C7BD36A-F922-2B4F-A44A-4926D6A35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1ED226E-EC94-8946-B844-25D958C56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9485553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D313804-BC4C-3F44-91E0-90228122A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75CCA69-C5DC-F441-87DD-D40E2152B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6CAFA25-7435-6040-9B63-8138CFF96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816842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96B7C6-8482-2D41-9797-DF9E21A5E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C0D58E-3204-B843-B97F-1747E7CC2B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84BEF17-1B77-AB4D-8FEA-92C5373EB8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58DFB0-A209-024F-B854-A56F3DA22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105369D-9E74-E444-BFBF-13176ED04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C58C6D-0F8B-C746-AABC-33F487CBF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2701519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05893A-7B3A-EE49-9F3B-07604E642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D688777-008A-CC4D-80E9-646C322AA4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B5C941B-5BC8-CE4B-B163-F86DBC86DE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023B08C-39B3-E249-89AE-245619A3B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7E6FBC6-8FC9-0047-BBE8-6D20FFB54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6937BA7-2D6B-254A-B421-AAFA5FE31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7376145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228D390-FBAA-5E4E-B3FF-9E26D3887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FE82CFA-9958-324C-BB83-96AE28E75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4F4590-0956-9B48-A0B8-7D033C644C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DD6918-FC79-F841-9DA4-E5C0CC1EB9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C758AC-C8A8-1D4F-93E6-B65C2CAD4E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9910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73" r:id="rId19"/>
    <p:sldLayoutId id="2147483669" r:id="rId20"/>
    <p:sldLayoutId id="2147483670" r:id="rId21"/>
    <p:sldLayoutId id="2147483671" r:id="rId22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FA23D9C1-897E-4A77-8A07-ECD0936CA9FC}"/>
              </a:ext>
            </a:extLst>
          </p:cNvPr>
          <p:cNvSpPr/>
          <p:nvPr/>
        </p:nvSpPr>
        <p:spPr>
          <a:xfrm>
            <a:off x="1" y="-14069"/>
            <a:ext cx="3130061" cy="3553851"/>
          </a:xfrm>
          <a:custGeom>
            <a:avLst/>
            <a:gdLst>
              <a:gd name="connsiteX0" fmla="*/ 0 w 4072597"/>
              <a:gd name="connsiteY0" fmla="*/ 0 h 5143500"/>
              <a:gd name="connsiteX1" fmla="*/ 4072597 w 4072597"/>
              <a:gd name="connsiteY1" fmla="*/ 0 h 5143500"/>
              <a:gd name="connsiteX2" fmla="*/ 4072597 w 4072597"/>
              <a:gd name="connsiteY2" fmla="*/ 5143500 h 5143500"/>
              <a:gd name="connsiteX3" fmla="*/ 0 w 4072597"/>
              <a:gd name="connsiteY3" fmla="*/ 5143500 h 5143500"/>
              <a:gd name="connsiteX4" fmla="*/ 0 w 4072597"/>
              <a:gd name="connsiteY4" fmla="*/ 0 h 5143500"/>
              <a:gd name="connsiteX0" fmla="*/ 42203 w 4114800"/>
              <a:gd name="connsiteY0" fmla="*/ 0 h 5143500"/>
              <a:gd name="connsiteX1" fmla="*/ 4114800 w 4114800"/>
              <a:gd name="connsiteY1" fmla="*/ 0 h 5143500"/>
              <a:gd name="connsiteX2" fmla="*/ 0 w 4114800"/>
              <a:gd name="connsiteY2" fmla="*/ 5143500 h 5143500"/>
              <a:gd name="connsiteX3" fmla="*/ 42203 w 4114800"/>
              <a:gd name="connsiteY3" fmla="*/ 5143500 h 5143500"/>
              <a:gd name="connsiteX4" fmla="*/ 42203 w 4114800"/>
              <a:gd name="connsiteY4" fmla="*/ 0 h 5143500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5157568 h 5157568"/>
              <a:gd name="connsiteX4" fmla="*/ 42203 w 3172264"/>
              <a:gd name="connsiteY4" fmla="*/ 14068 h 5157568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3532749 h 5157568"/>
              <a:gd name="connsiteX4" fmla="*/ 42203 w 3172264"/>
              <a:gd name="connsiteY4" fmla="*/ 14068 h 5157568"/>
              <a:gd name="connsiteX0" fmla="*/ 0 w 3130061"/>
              <a:gd name="connsiteY0" fmla="*/ 14068 h 3553851"/>
              <a:gd name="connsiteX1" fmla="*/ 3130061 w 3130061"/>
              <a:gd name="connsiteY1" fmla="*/ 0 h 3553851"/>
              <a:gd name="connsiteX2" fmla="*/ 7034 w 3130061"/>
              <a:gd name="connsiteY2" fmla="*/ 3553851 h 3553851"/>
              <a:gd name="connsiteX3" fmla="*/ 0 w 3130061"/>
              <a:gd name="connsiteY3" fmla="*/ 3532749 h 3553851"/>
              <a:gd name="connsiteX4" fmla="*/ 0 w 3130061"/>
              <a:gd name="connsiteY4" fmla="*/ 14068 h 355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30061" h="3553851">
                <a:moveTo>
                  <a:pt x="0" y="14068"/>
                </a:moveTo>
                <a:lnTo>
                  <a:pt x="3130061" y="0"/>
                </a:lnTo>
                <a:lnTo>
                  <a:pt x="7034" y="3553851"/>
                </a:lnTo>
                <a:lnTo>
                  <a:pt x="0" y="3532749"/>
                </a:lnTo>
                <a:lnTo>
                  <a:pt x="0" y="1406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448E5C4-F518-4E36-B396-3EB9C7CA08D4}"/>
              </a:ext>
            </a:extLst>
          </p:cNvPr>
          <p:cNvSpPr txBox="1"/>
          <p:nvPr/>
        </p:nvSpPr>
        <p:spPr>
          <a:xfrm>
            <a:off x="1255246" y="2569293"/>
            <a:ext cx="6301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Media art 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206 Final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presentation 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BF1D1B71-BF69-4B69-A9F7-B5210A6C40F6}"/>
              </a:ext>
            </a:extLst>
          </p:cNvPr>
          <p:cNvCxnSpPr>
            <a:cxnSpLocks/>
          </p:cNvCxnSpPr>
          <p:nvPr/>
        </p:nvCxnSpPr>
        <p:spPr>
          <a:xfrm flipH="1">
            <a:off x="2579655" y="206928"/>
            <a:ext cx="815926" cy="9624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A_文本框 55">
            <a:extLst>
              <a:ext uri="{FF2B5EF4-FFF2-40B4-BE49-F238E27FC236}">
                <a16:creationId xmlns:a16="http://schemas.microsoft.com/office/drawing/2014/main" id="{723FFA94-5C27-4734-8403-F02142EA80AE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3269734" y="1915861"/>
            <a:ext cx="29418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b="1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3D Ecosystem</a:t>
            </a:r>
            <a:endParaRPr lang="zh-CN" altLang="en-US" sz="3600" b="1" dirty="0"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PA_文本框 53">
            <a:extLst>
              <a:ext uri="{FF2B5EF4-FFF2-40B4-BE49-F238E27FC236}">
                <a16:creationId xmlns:a16="http://schemas.microsoft.com/office/drawing/2014/main" id="{EDD692A7-851B-468E-A18E-D43383D4D5F8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6480428" y="2962779"/>
            <a:ext cx="848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Zixu Geng</a:t>
            </a:r>
          </a:p>
          <a:p>
            <a:pPr algn="ctr"/>
            <a:r>
              <a:rPr lang="en-US" altLang="zh-CN" sz="12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zg73</a:t>
            </a:r>
            <a:endParaRPr lang="zh-CN" altLang="en-US" sz="1200" dirty="0"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3511A6AC-DD56-4334-8452-0B1EC493D358}"/>
              </a:ext>
            </a:extLst>
          </p:cNvPr>
          <p:cNvCxnSpPr>
            <a:cxnSpLocks/>
          </p:cNvCxnSpPr>
          <p:nvPr/>
        </p:nvCxnSpPr>
        <p:spPr>
          <a:xfrm flipH="1">
            <a:off x="2579655" y="598198"/>
            <a:ext cx="815926" cy="9624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1">
            <a:extLst>
              <a:ext uri="{FF2B5EF4-FFF2-40B4-BE49-F238E27FC236}">
                <a16:creationId xmlns:a16="http://schemas.microsoft.com/office/drawing/2014/main" id="{1D938F15-0024-4B0A-A5F4-7B508FE5477F}"/>
              </a:ext>
            </a:extLst>
          </p:cNvPr>
          <p:cNvSpPr/>
          <p:nvPr/>
        </p:nvSpPr>
        <p:spPr>
          <a:xfrm flipH="1" flipV="1">
            <a:off x="6013942" y="1637168"/>
            <a:ext cx="3130061" cy="3553851"/>
          </a:xfrm>
          <a:custGeom>
            <a:avLst/>
            <a:gdLst>
              <a:gd name="connsiteX0" fmla="*/ 0 w 4072597"/>
              <a:gd name="connsiteY0" fmla="*/ 0 h 5143500"/>
              <a:gd name="connsiteX1" fmla="*/ 4072597 w 4072597"/>
              <a:gd name="connsiteY1" fmla="*/ 0 h 5143500"/>
              <a:gd name="connsiteX2" fmla="*/ 4072597 w 4072597"/>
              <a:gd name="connsiteY2" fmla="*/ 5143500 h 5143500"/>
              <a:gd name="connsiteX3" fmla="*/ 0 w 4072597"/>
              <a:gd name="connsiteY3" fmla="*/ 5143500 h 5143500"/>
              <a:gd name="connsiteX4" fmla="*/ 0 w 4072597"/>
              <a:gd name="connsiteY4" fmla="*/ 0 h 5143500"/>
              <a:gd name="connsiteX0" fmla="*/ 42203 w 4114800"/>
              <a:gd name="connsiteY0" fmla="*/ 0 h 5143500"/>
              <a:gd name="connsiteX1" fmla="*/ 4114800 w 4114800"/>
              <a:gd name="connsiteY1" fmla="*/ 0 h 5143500"/>
              <a:gd name="connsiteX2" fmla="*/ 0 w 4114800"/>
              <a:gd name="connsiteY2" fmla="*/ 5143500 h 5143500"/>
              <a:gd name="connsiteX3" fmla="*/ 42203 w 4114800"/>
              <a:gd name="connsiteY3" fmla="*/ 5143500 h 5143500"/>
              <a:gd name="connsiteX4" fmla="*/ 42203 w 4114800"/>
              <a:gd name="connsiteY4" fmla="*/ 0 h 5143500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5157568 h 5157568"/>
              <a:gd name="connsiteX4" fmla="*/ 42203 w 3172264"/>
              <a:gd name="connsiteY4" fmla="*/ 14068 h 5157568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3532749 h 5157568"/>
              <a:gd name="connsiteX4" fmla="*/ 42203 w 3172264"/>
              <a:gd name="connsiteY4" fmla="*/ 14068 h 5157568"/>
              <a:gd name="connsiteX0" fmla="*/ 0 w 3130061"/>
              <a:gd name="connsiteY0" fmla="*/ 14068 h 3553851"/>
              <a:gd name="connsiteX1" fmla="*/ 3130061 w 3130061"/>
              <a:gd name="connsiteY1" fmla="*/ 0 h 3553851"/>
              <a:gd name="connsiteX2" fmla="*/ 7034 w 3130061"/>
              <a:gd name="connsiteY2" fmla="*/ 3553851 h 3553851"/>
              <a:gd name="connsiteX3" fmla="*/ 0 w 3130061"/>
              <a:gd name="connsiteY3" fmla="*/ 3532749 h 3553851"/>
              <a:gd name="connsiteX4" fmla="*/ 0 w 3130061"/>
              <a:gd name="connsiteY4" fmla="*/ 14068 h 355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30061" h="3553851">
                <a:moveTo>
                  <a:pt x="0" y="14068"/>
                </a:moveTo>
                <a:lnTo>
                  <a:pt x="3130061" y="0"/>
                </a:lnTo>
                <a:lnTo>
                  <a:pt x="7034" y="3553851"/>
                </a:lnTo>
                <a:lnTo>
                  <a:pt x="0" y="3532749"/>
                </a:lnTo>
                <a:lnTo>
                  <a:pt x="0" y="1406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960C4FB7-AE32-4822-86AC-0E81155575A5}"/>
              </a:ext>
            </a:extLst>
          </p:cNvPr>
          <p:cNvCxnSpPr>
            <a:cxnSpLocks/>
          </p:cNvCxnSpPr>
          <p:nvPr/>
        </p:nvCxnSpPr>
        <p:spPr>
          <a:xfrm flipH="1">
            <a:off x="5543924" y="3696052"/>
            <a:ext cx="815926" cy="9624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FD2EFDC4-70AD-409B-8CA9-7BA4BB8981BE}"/>
              </a:ext>
            </a:extLst>
          </p:cNvPr>
          <p:cNvCxnSpPr>
            <a:cxnSpLocks/>
          </p:cNvCxnSpPr>
          <p:nvPr/>
        </p:nvCxnSpPr>
        <p:spPr>
          <a:xfrm flipH="1">
            <a:off x="5543924" y="4087322"/>
            <a:ext cx="815926" cy="9624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5280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267415" y="299722"/>
            <a:ext cx="4257463" cy="377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The structure of Ecosystem</a:t>
            </a:r>
          </a:p>
        </p:txBody>
      </p:sp>
      <p:sp>
        <p:nvSpPr>
          <p:cNvPr id="4" name="Freeform 5"/>
          <p:cNvSpPr>
            <a:spLocks/>
          </p:cNvSpPr>
          <p:nvPr/>
        </p:nvSpPr>
        <p:spPr bwMode="auto">
          <a:xfrm>
            <a:off x="1760501" y="1384164"/>
            <a:ext cx="1486292" cy="1317287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1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1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>
            <a:off x="1841371" y="1455839"/>
            <a:ext cx="1324551" cy="11739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1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8" name="Freeform 5"/>
          <p:cNvSpPr>
            <a:spLocks/>
          </p:cNvSpPr>
          <p:nvPr/>
        </p:nvSpPr>
        <p:spPr bwMode="auto">
          <a:xfrm>
            <a:off x="3828855" y="1384164"/>
            <a:ext cx="1486292" cy="1317287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595959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2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9" name="Freeform 5"/>
          <p:cNvSpPr>
            <a:spLocks/>
          </p:cNvSpPr>
          <p:nvPr/>
        </p:nvSpPr>
        <p:spPr bwMode="auto">
          <a:xfrm>
            <a:off x="3909725" y="1455839"/>
            <a:ext cx="1324551" cy="11739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2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>
            <a:off x="5897209" y="1384164"/>
            <a:ext cx="1486292" cy="1317287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1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3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2" name="Freeform 5"/>
          <p:cNvSpPr>
            <a:spLocks/>
          </p:cNvSpPr>
          <p:nvPr/>
        </p:nvSpPr>
        <p:spPr bwMode="auto">
          <a:xfrm>
            <a:off x="5978078" y="1455839"/>
            <a:ext cx="1324551" cy="11739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3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936604" y="1917273"/>
            <a:ext cx="1128387" cy="253916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Environment</a:t>
            </a:r>
            <a:endParaRPr lang="zh-CN" altLang="en-US" sz="12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175519" y="1917273"/>
            <a:ext cx="923971" cy="253916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Consumer</a:t>
            </a:r>
            <a:endParaRPr lang="zh-CN" altLang="en-US" sz="12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147625" y="1917273"/>
            <a:ext cx="843051" cy="253916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Producer</a:t>
            </a:r>
            <a:endParaRPr lang="zh-CN" altLang="en-US" sz="12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524878" y="1619554"/>
            <a:ext cx="230951" cy="229729"/>
            <a:chOff x="3856417" y="4248125"/>
            <a:chExt cx="409860" cy="407692"/>
          </a:xfrm>
          <a:solidFill>
            <a:schemeClr val="accent3"/>
          </a:solidFill>
        </p:grpSpPr>
        <p:sp>
          <p:nvSpPr>
            <p:cNvPr id="18" name="Freeform 187"/>
            <p:cNvSpPr>
              <a:spLocks/>
            </p:cNvSpPr>
            <p:nvPr/>
          </p:nvSpPr>
          <p:spPr bwMode="auto">
            <a:xfrm>
              <a:off x="3969183" y="4489921"/>
              <a:ext cx="279745" cy="165896"/>
            </a:xfrm>
            <a:custGeom>
              <a:avLst/>
              <a:gdLst>
                <a:gd name="T0" fmla="*/ 76 w 109"/>
                <a:gd name="T1" fmla="*/ 0 h 65"/>
                <a:gd name="T2" fmla="*/ 54 w 109"/>
                <a:gd name="T3" fmla="*/ 0 h 65"/>
                <a:gd name="T4" fmla="*/ 69 w 109"/>
                <a:gd name="T5" fmla="*/ 17 h 65"/>
                <a:gd name="T6" fmla="*/ 76 w 109"/>
                <a:gd name="T7" fmla="*/ 17 h 65"/>
                <a:gd name="T8" fmla="*/ 91 w 109"/>
                <a:gd name="T9" fmla="*/ 32 h 65"/>
                <a:gd name="T10" fmla="*/ 76 w 109"/>
                <a:gd name="T11" fmla="*/ 48 h 65"/>
                <a:gd name="T12" fmla="*/ 32 w 109"/>
                <a:gd name="T13" fmla="*/ 48 h 65"/>
                <a:gd name="T14" fmla="*/ 17 w 109"/>
                <a:gd name="T15" fmla="*/ 32 h 65"/>
                <a:gd name="T16" fmla="*/ 20 w 109"/>
                <a:gd name="T17" fmla="*/ 24 h 65"/>
                <a:gd name="T18" fmla="*/ 1 w 109"/>
                <a:gd name="T19" fmla="*/ 24 h 65"/>
                <a:gd name="T20" fmla="*/ 0 w 109"/>
                <a:gd name="T21" fmla="*/ 32 h 65"/>
                <a:gd name="T22" fmla="*/ 32 w 109"/>
                <a:gd name="T23" fmla="*/ 65 h 65"/>
                <a:gd name="T24" fmla="*/ 76 w 109"/>
                <a:gd name="T25" fmla="*/ 65 h 65"/>
                <a:gd name="T26" fmla="*/ 109 w 109"/>
                <a:gd name="T27" fmla="*/ 32 h 65"/>
                <a:gd name="T28" fmla="*/ 76 w 109"/>
                <a:gd name="T2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9" h="65">
                  <a:moveTo>
                    <a:pt x="76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61" y="4"/>
                    <a:pt x="66" y="10"/>
                    <a:pt x="69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85" y="17"/>
                    <a:pt x="91" y="24"/>
                    <a:pt x="91" y="32"/>
                  </a:cubicBezTo>
                  <a:cubicBezTo>
                    <a:pt x="91" y="41"/>
                    <a:pt x="85" y="48"/>
                    <a:pt x="76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24" y="48"/>
                    <a:pt x="17" y="41"/>
                    <a:pt x="17" y="32"/>
                  </a:cubicBezTo>
                  <a:cubicBezTo>
                    <a:pt x="17" y="29"/>
                    <a:pt x="18" y="26"/>
                    <a:pt x="20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7"/>
                    <a:pt x="0" y="30"/>
                    <a:pt x="0" y="32"/>
                  </a:cubicBezTo>
                  <a:cubicBezTo>
                    <a:pt x="0" y="50"/>
                    <a:pt x="14" y="65"/>
                    <a:pt x="32" y="65"/>
                  </a:cubicBezTo>
                  <a:cubicBezTo>
                    <a:pt x="76" y="65"/>
                    <a:pt x="76" y="65"/>
                    <a:pt x="76" y="65"/>
                  </a:cubicBezTo>
                  <a:cubicBezTo>
                    <a:pt x="94" y="65"/>
                    <a:pt x="109" y="50"/>
                    <a:pt x="109" y="32"/>
                  </a:cubicBezTo>
                  <a:cubicBezTo>
                    <a:pt x="109" y="15"/>
                    <a:pt x="94" y="0"/>
                    <a:pt x="7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9" name="Freeform 188"/>
            <p:cNvSpPr>
              <a:spLocks/>
            </p:cNvSpPr>
            <p:nvPr/>
          </p:nvSpPr>
          <p:spPr bwMode="auto">
            <a:xfrm>
              <a:off x="3856417" y="4489921"/>
              <a:ext cx="279745" cy="165896"/>
            </a:xfrm>
            <a:custGeom>
              <a:avLst/>
              <a:gdLst>
                <a:gd name="T0" fmla="*/ 41 w 109"/>
                <a:gd name="T1" fmla="*/ 48 h 65"/>
                <a:gd name="T2" fmla="*/ 33 w 109"/>
                <a:gd name="T3" fmla="*/ 48 h 65"/>
                <a:gd name="T4" fmla="*/ 18 w 109"/>
                <a:gd name="T5" fmla="*/ 32 h 65"/>
                <a:gd name="T6" fmla="*/ 33 w 109"/>
                <a:gd name="T7" fmla="*/ 17 h 65"/>
                <a:gd name="T8" fmla="*/ 37 w 109"/>
                <a:gd name="T9" fmla="*/ 17 h 65"/>
                <a:gd name="T10" fmla="*/ 77 w 109"/>
                <a:gd name="T11" fmla="*/ 17 h 65"/>
                <a:gd name="T12" fmla="*/ 92 w 109"/>
                <a:gd name="T13" fmla="*/ 32 h 65"/>
                <a:gd name="T14" fmla="*/ 92 w 109"/>
                <a:gd name="T15" fmla="*/ 35 h 65"/>
                <a:gd name="T16" fmla="*/ 89 w 109"/>
                <a:gd name="T17" fmla="*/ 42 h 65"/>
                <a:gd name="T18" fmla="*/ 108 w 109"/>
                <a:gd name="T19" fmla="*/ 42 h 65"/>
                <a:gd name="T20" fmla="*/ 109 w 109"/>
                <a:gd name="T21" fmla="*/ 35 h 65"/>
                <a:gd name="T22" fmla="*/ 109 w 109"/>
                <a:gd name="T23" fmla="*/ 35 h 65"/>
                <a:gd name="T24" fmla="*/ 109 w 109"/>
                <a:gd name="T25" fmla="*/ 32 h 65"/>
                <a:gd name="T26" fmla="*/ 77 w 109"/>
                <a:gd name="T27" fmla="*/ 0 h 65"/>
                <a:gd name="T28" fmla="*/ 37 w 109"/>
                <a:gd name="T29" fmla="*/ 0 h 65"/>
                <a:gd name="T30" fmla="*/ 33 w 109"/>
                <a:gd name="T31" fmla="*/ 0 h 65"/>
                <a:gd name="T32" fmla="*/ 0 w 109"/>
                <a:gd name="T33" fmla="*/ 32 h 65"/>
                <a:gd name="T34" fmla="*/ 33 w 109"/>
                <a:gd name="T35" fmla="*/ 65 h 65"/>
                <a:gd name="T36" fmla="*/ 56 w 109"/>
                <a:gd name="T37" fmla="*/ 65 h 65"/>
                <a:gd name="T38" fmla="*/ 41 w 109"/>
                <a:gd name="T39" fmla="*/ 4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9" h="65">
                  <a:moveTo>
                    <a:pt x="41" y="48"/>
                  </a:moveTo>
                  <a:cubicBezTo>
                    <a:pt x="33" y="48"/>
                    <a:pt x="33" y="48"/>
                    <a:pt x="33" y="48"/>
                  </a:cubicBezTo>
                  <a:cubicBezTo>
                    <a:pt x="24" y="48"/>
                    <a:pt x="18" y="41"/>
                    <a:pt x="18" y="32"/>
                  </a:cubicBezTo>
                  <a:cubicBezTo>
                    <a:pt x="18" y="24"/>
                    <a:pt x="24" y="17"/>
                    <a:pt x="33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85" y="17"/>
                    <a:pt x="92" y="24"/>
                    <a:pt x="92" y="32"/>
                  </a:cubicBezTo>
                  <a:cubicBezTo>
                    <a:pt x="92" y="33"/>
                    <a:pt x="92" y="34"/>
                    <a:pt x="92" y="35"/>
                  </a:cubicBezTo>
                  <a:cubicBezTo>
                    <a:pt x="91" y="38"/>
                    <a:pt x="90" y="40"/>
                    <a:pt x="89" y="42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0"/>
                    <a:pt x="109" y="38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09" y="34"/>
                    <a:pt x="109" y="33"/>
                    <a:pt x="109" y="32"/>
                  </a:cubicBezTo>
                  <a:cubicBezTo>
                    <a:pt x="109" y="15"/>
                    <a:pt x="95" y="0"/>
                    <a:pt x="77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5" y="0"/>
                    <a:pt x="0" y="15"/>
                    <a:pt x="0" y="32"/>
                  </a:cubicBezTo>
                  <a:cubicBezTo>
                    <a:pt x="0" y="50"/>
                    <a:pt x="15" y="65"/>
                    <a:pt x="33" y="65"/>
                  </a:cubicBezTo>
                  <a:cubicBezTo>
                    <a:pt x="56" y="65"/>
                    <a:pt x="56" y="65"/>
                    <a:pt x="56" y="65"/>
                  </a:cubicBezTo>
                  <a:cubicBezTo>
                    <a:pt x="50" y="61"/>
                    <a:pt x="44" y="55"/>
                    <a:pt x="41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" name="Freeform 189"/>
            <p:cNvSpPr>
              <a:spLocks noEditPoints="1"/>
            </p:cNvSpPr>
            <p:nvPr/>
          </p:nvSpPr>
          <p:spPr bwMode="auto">
            <a:xfrm>
              <a:off x="3950749" y="4248125"/>
              <a:ext cx="202761" cy="204930"/>
            </a:xfrm>
            <a:custGeom>
              <a:avLst/>
              <a:gdLst>
                <a:gd name="T0" fmla="*/ 40 w 79"/>
                <a:gd name="T1" fmla="*/ 0 h 80"/>
                <a:gd name="T2" fmla="*/ 0 w 79"/>
                <a:gd name="T3" fmla="*/ 40 h 80"/>
                <a:gd name="T4" fmla="*/ 40 w 79"/>
                <a:gd name="T5" fmla="*/ 80 h 80"/>
                <a:gd name="T6" fmla="*/ 79 w 79"/>
                <a:gd name="T7" fmla="*/ 40 h 80"/>
                <a:gd name="T8" fmla="*/ 40 w 79"/>
                <a:gd name="T9" fmla="*/ 0 h 80"/>
                <a:gd name="T10" fmla="*/ 63 w 79"/>
                <a:gd name="T11" fmla="*/ 46 h 80"/>
                <a:gd name="T12" fmla="*/ 46 w 79"/>
                <a:gd name="T13" fmla="*/ 46 h 80"/>
                <a:gd name="T14" fmla="*/ 46 w 79"/>
                <a:gd name="T15" fmla="*/ 63 h 80"/>
                <a:gd name="T16" fmla="*/ 33 w 79"/>
                <a:gd name="T17" fmla="*/ 63 h 80"/>
                <a:gd name="T18" fmla="*/ 33 w 79"/>
                <a:gd name="T19" fmla="*/ 46 h 80"/>
                <a:gd name="T20" fmla="*/ 17 w 79"/>
                <a:gd name="T21" fmla="*/ 46 h 80"/>
                <a:gd name="T22" fmla="*/ 17 w 79"/>
                <a:gd name="T23" fmla="*/ 34 h 80"/>
                <a:gd name="T24" fmla="*/ 33 w 79"/>
                <a:gd name="T25" fmla="*/ 34 h 80"/>
                <a:gd name="T26" fmla="*/ 33 w 79"/>
                <a:gd name="T27" fmla="*/ 17 h 80"/>
                <a:gd name="T28" fmla="*/ 46 w 79"/>
                <a:gd name="T29" fmla="*/ 17 h 80"/>
                <a:gd name="T30" fmla="*/ 46 w 79"/>
                <a:gd name="T31" fmla="*/ 34 h 80"/>
                <a:gd name="T32" fmla="*/ 63 w 79"/>
                <a:gd name="T33" fmla="*/ 34 h 80"/>
                <a:gd name="T34" fmla="*/ 63 w 79"/>
                <a:gd name="T35" fmla="*/ 4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9" h="80">
                  <a:moveTo>
                    <a:pt x="40" y="0"/>
                  </a:move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80"/>
                    <a:pt x="40" y="80"/>
                  </a:cubicBezTo>
                  <a:cubicBezTo>
                    <a:pt x="62" y="80"/>
                    <a:pt x="79" y="62"/>
                    <a:pt x="79" y="40"/>
                  </a:cubicBezTo>
                  <a:cubicBezTo>
                    <a:pt x="79" y="18"/>
                    <a:pt x="62" y="0"/>
                    <a:pt x="40" y="0"/>
                  </a:cubicBezTo>
                  <a:close/>
                  <a:moveTo>
                    <a:pt x="63" y="46"/>
                  </a:moveTo>
                  <a:cubicBezTo>
                    <a:pt x="46" y="46"/>
                    <a:pt x="46" y="46"/>
                    <a:pt x="46" y="4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63" y="34"/>
                    <a:pt x="63" y="34"/>
                    <a:pt x="63" y="34"/>
                  </a:cubicBezTo>
                  <a:lnTo>
                    <a:pt x="63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1" name="Rectangle 190"/>
            <p:cNvSpPr>
              <a:spLocks noChangeArrowheads="1"/>
            </p:cNvSpPr>
            <p:nvPr/>
          </p:nvSpPr>
          <p:spPr bwMode="auto">
            <a:xfrm>
              <a:off x="4200135" y="4356553"/>
              <a:ext cx="30360" cy="1019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2" name="Rectangle 191"/>
            <p:cNvSpPr>
              <a:spLocks noChangeArrowheads="1"/>
            </p:cNvSpPr>
            <p:nvPr/>
          </p:nvSpPr>
          <p:spPr bwMode="auto">
            <a:xfrm>
              <a:off x="4164354" y="4392335"/>
              <a:ext cx="101923" cy="303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3" name="Rectangle 192"/>
            <p:cNvSpPr>
              <a:spLocks noChangeArrowheads="1"/>
            </p:cNvSpPr>
            <p:nvPr/>
          </p:nvSpPr>
          <p:spPr bwMode="auto">
            <a:xfrm>
              <a:off x="3879187" y="4386913"/>
              <a:ext cx="18433" cy="6180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4" name="Rectangle 193"/>
            <p:cNvSpPr>
              <a:spLocks noChangeArrowheads="1"/>
            </p:cNvSpPr>
            <p:nvPr/>
          </p:nvSpPr>
          <p:spPr bwMode="auto">
            <a:xfrm>
              <a:off x="3858586" y="4407515"/>
              <a:ext cx="61805" cy="1734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2366317" y="1577701"/>
            <a:ext cx="273108" cy="313433"/>
            <a:chOff x="2733098" y="4187405"/>
            <a:chExt cx="484675" cy="556238"/>
          </a:xfrm>
          <a:solidFill>
            <a:schemeClr val="accent1"/>
          </a:solidFill>
        </p:grpSpPr>
        <p:sp>
          <p:nvSpPr>
            <p:cNvPr id="26" name="Oval 302"/>
            <p:cNvSpPr>
              <a:spLocks noChangeArrowheads="1"/>
            </p:cNvSpPr>
            <p:nvPr/>
          </p:nvSpPr>
          <p:spPr bwMode="auto">
            <a:xfrm>
              <a:off x="2849117" y="4187405"/>
              <a:ext cx="84574" cy="10734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7" name="Freeform 303"/>
            <p:cNvSpPr>
              <a:spLocks noEditPoints="1"/>
            </p:cNvSpPr>
            <p:nvPr/>
          </p:nvSpPr>
          <p:spPr bwMode="auto">
            <a:xfrm>
              <a:off x="2733098" y="4304508"/>
              <a:ext cx="310105" cy="439135"/>
            </a:xfrm>
            <a:custGeom>
              <a:avLst/>
              <a:gdLst>
                <a:gd name="T0" fmla="*/ 121 w 121"/>
                <a:gd name="T1" fmla="*/ 26 h 171"/>
                <a:gd name="T2" fmla="*/ 120 w 121"/>
                <a:gd name="T3" fmla="*/ 26 h 171"/>
                <a:gd name="T4" fmla="*/ 114 w 121"/>
                <a:gd name="T5" fmla="*/ 21 h 171"/>
                <a:gd name="T6" fmla="*/ 90 w 121"/>
                <a:gd name="T7" fmla="*/ 3 h 171"/>
                <a:gd name="T8" fmla="*/ 84 w 121"/>
                <a:gd name="T9" fmla="*/ 1 h 171"/>
                <a:gd name="T10" fmla="*/ 76 w 121"/>
                <a:gd name="T11" fmla="*/ 1 h 171"/>
                <a:gd name="T12" fmla="*/ 74 w 121"/>
                <a:gd name="T13" fmla="*/ 11 h 171"/>
                <a:gd name="T14" fmla="*/ 67 w 121"/>
                <a:gd name="T15" fmla="*/ 42 h 171"/>
                <a:gd name="T16" fmla="*/ 67 w 121"/>
                <a:gd name="T17" fmla="*/ 7 h 171"/>
                <a:gd name="T18" fmla="*/ 58 w 121"/>
                <a:gd name="T19" fmla="*/ 0 h 171"/>
                <a:gd name="T20" fmla="*/ 58 w 121"/>
                <a:gd name="T21" fmla="*/ 9 h 171"/>
                <a:gd name="T22" fmla="*/ 45 w 121"/>
                <a:gd name="T23" fmla="*/ 18 h 171"/>
                <a:gd name="T24" fmla="*/ 40 w 121"/>
                <a:gd name="T25" fmla="*/ 7 h 171"/>
                <a:gd name="T26" fmla="*/ 47 w 121"/>
                <a:gd name="T27" fmla="*/ 0 h 171"/>
                <a:gd name="T28" fmla="*/ 38 w 121"/>
                <a:gd name="T29" fmla="*/ 1 h 171"/>
                <a:gd name="T30" fmla="*/ 3 w 121"/>
                <a:gd name="T31" fmla="*/ 35 h 171"/>
                <a:gd name="T32" fmla="*/ 3 w 121"/>
                <a:gd name="T33" fmla="*/ 36 h 171"/>
                <a:gd name="T34" fmla="*/ 1 w 121"/>
                <a:gd name="T35" fmla="*/ 48 h 171"/>
                <a:gd name="T36" fmla="*/ 2 w 121"/>
                <a:gd name="T37" fmla="*/ 48 h 171"/>
                <a:gd name="T38" fmla="*/ 2 w 121"/>
                <a:gd name="T39" fmla="*/ 50 h 171"/>
                <a:gd name="T40" fmla="*/ 6 w 121"/>
                <a:gd name="T41" fmla="*/ 57 h 171"/>
                <a:gd name="T42" fmla="*/ 20 w 121"/>
                <a:gd name="T43" fmla="*/ 85 h 171"/>
                <a:gd name="T44" fmla="*/ 33 w 121"/>
                <a:gd name="T45" fmla="*/ 90 h 171"/>
                <a:gd name="T46" fmla="*/ 35 w 121"/>
                <a:gd name="T47" fmla="*/ 90 h 171"/>
                <a:gd name="T48" fmla="*/ 60 w 121"/>
                <a:gd name="T49" fmla="*/ 171 h 171"/>
                <a:gd name="T50" fmla="*/ 56 w 121"/>
                <a:gd name="T51" fmla="*/ 110 h 171"/>
                <a:gd name="T52" fmla="*/ 89 w 121"/>
                <a:gd name="T53" fmla="*/ 33 h 171"/>
                <a:gd name="T54" fmla="*/ 93 w 121"/>
                <a:gd name="T55" fmla="*/ 31 h 171"/>
                <a:gd name="T56" fmla="*/ 75 w 121"/>
                <a:gd name="T57" fmla="*/ 45 h 171"/>
                <a:gd name="T58" fmla="*/ 89 w 121"/>
                <a:gd name="T59" fmla="*/ 33 h 171"/>
                <a:gd name="T60" fmla="*/ 30 w 121"/>
                <a:gd name="T61" fmla="*/ 55 h 171"/>
                <a:gd name="T62" fmla="*/ 24 w 121"/>
                <a:gd name="T63" fmla="*/ 44 h 171"/>
                <a:gd name="T64" fmla="*/ 33 w 121"/>
                <a:gd name="T65" fmla="*/ 6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1" h="171">
                  <a:moveTo>
                    <a:pt x="120" y="42"/>
                  </a:moveTo>
                  <a:cubicBezTo>
                    <a:pt x="120" y="35"/>
                    <a:pt x="121" y="24"/>
                    <a:pt x="121" y="26"/>
                  </a:cubicBezTo>
                  <a:cubicBezTo>
                    <a:pt x="121" y="26"/>
                    <a:pt x="121" y="26"/>
                    <a:pt x="121" y="26"/>
                  </a:cubicBezTo>
                  <a:cubicBezTo>
                    <a:pt x="120" y="26"/>
                    <a:pt x="120" y="26"/>
                    <a:pt x="120" y="26"/>
                  </a:cubicBezTo>
                  <a:cubicBezTo>
                    <a:pt x="118" y="24"/>
                    <a:pt x="118" y="24"/>
                    <a:pt x="118" y="24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90" y="3"/>
                    <a:pt x="90" y="3"/>
                    <a:pt x="90" y="3"/>
                  </a:cubicBezTo>
                  <a:cubicBezTo>
                    <a:pt x="88" y="2"/>
                    <a:pt x="86" y="1"/>
                    <a:pt x="84" y="1"/>
                  </a:cubicBezTo>
                  <a:cubicBezTo>
                    <a:pt x="84" y="1"/>
                    <a:pt x="84" y="1"/>
                    <a:pt x="84" y="1"/>
                  </a:cubicBezTo>
                  <a:cubicBezTo>
                    <a:pt x="81" y="1"/>
                    <a:pt x="78" y="1"/>
                    <a:pt x="76" y="0"/>
                  </a:cubicBezTo>
                  <a:cubicBezTo>
                    <a:pt x="76" y="1"/>
                    <a:pt x="76" y="1"/>
                    <a:pt x="76" y="1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74" y="11"/>
                    <a:pt x="74" y="11"/>
                    <a:pt x="74" y="11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6" y="42"/>
                    <a:pt x="56" y="42"/>
                    <a:pt x="56" y="42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5" y="1"/>
                    <a:pt x="42" y="1"/>
                    <a:pt x="39" y="1"/>
                  </a:cubicBezTo>
                  <a:cubicBezTo>
                    <a:pt x="39" y="1"/>
                    <a:pt x="39" y="1"/>
                    <a:pt x="38" y="1"/>
                  </a:cubicBezTo>
                  <a:cubicBezTo>
                    <a:pt x="36" y="2"/>
                    <a:pt x="33" y="3"/>
                    <a:pt x="31" y="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60"/>
                    <a:pt x="2" y="42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20" y="85"/>
                    <a:pt x="20" y="85"/>
                    <a:pt x="20" y="85"/>
                  </a:cubicBezTo>
                  <a:cubicBezTo>
                    <a:pt x="24" y="82"/>
                    <a:pt x="29" y="80"/>
                    <a:pt x="33" y="78"/>
                  </a:cubicBezTo>
                  <a:cubicBezTo>
                    <a:pt x="33" y="82"/>
                    <a:pt x="33" y="86"/>
                    <a:pt x="33" y="90"/>
                  </a:cubicBezTo>
                  <a:cubicBezTo>
                    <a:pt x="33" y="90"/>
                    <a:pt x="33" y="90"/>
                    <a:pt x="33" y="90"/>
                  </a:cubicBezTo>
                  <a:cubicBezTo>
                    <a:pt x="33" y="90"/>
                    <a:pt x="34" y="90"/>
                    <a:pt x="35" y="90"/>
                  </a:cubicBezTo>
                  <a:cubicBezTo>
                    <a:pt x="37" y="171"/>
                    <a:pt x="37" y="171"/>
                    <a:pt x="37" y="171"/>
                  </a:cubicBezTo>
                  <a:cubicBezTo>
                    <a:pt x="60" y="171"/>
                    <a:pt x="60" y="171"/>
                    <a:pt x="60" y="171"/>
                  </a:cubicBezTo>
                  <a:cubicBezTo>
                    <a:pt x="61" y="161"/>
                    <a:pt x="61" y="148"/>
                    <a:pt x="61" y="134"/>
                  </a:cubicBezTo>
                  <a:cubicBezTo>
                    <a:pt x="58" y="127"/>
                    <a:pt x="56" y="118"/>
                    <a:pt x="56" y="110"/>
                  </a:cubicBezTo>
                  <a:cubicBezTo>
                    <a:pt x="56" y="74"/>
                    <a:pt x="84" y="44"/>
                    <a:pt x="120" y="42"/>
                  </a:cubicBezTo>
                  <a:close/>
                  <a:moveTo>
                    <a:pt x="89" y="33"/>
                  </a:moveTo>
                  <a:cubicBezTo>
                    <a:pt x="89" y="31"/>
                    <a:pt x="89" y="29"/>
                    <a:pt x="89" y="27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6" y="33"/>
                    <a:pt x="96" y="33"/>
                    <a:pt x="96" y="33"/>
                  </a:cubicBezTo>
                  <a:cubicBezTo>
                    <a:pt x="75" y="45"/>
                    <a:pt x="75" y="45"/>
                    <a:pt x="75" y="45"/>
                  </a:cubicBezTo>
                  <a:cubicBezTo>
                    <a:pt x="74" y="42"/>
                    <a:pt x="74" y="42"/>
                    <a:pt x="74" y="42"/>
                  </a:cubicBezTo>
                  <a:lnTo>
                    <a:pt x="89" y="33"/>
                  </a:lnTo>
                  <a:close/>
                  <a:moveTo>
                    <a:pt x="33" y="60"/>
                  </a:moveTo>
                  <a:cubicBezTo>
                    <a:pt x="30" y="55"/>
                    <a:pt x="30" y="55"/>
                    <a:pt x="30" y="55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41"/>
                    <a:pt x="33" y="50"/>
                    <a:pt x="33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8" name="Freeform 304"/>
            <p:cNvSpPr>
              <a:spLocks/>
            </p:cNvSpPr>
            <p:nvPr/>
          </p:nvSpPr>
          <p:spPr bwMode="auto">
            <a:xfrm>
              <a:off x="2897909" y="4668827"/>
              <a:ext cx="60720" cy="74816"/>
            </a:xfrm>
            <a:custGeom>
              <a:avLst/>
              <a:gdLst>
                <a:gd name="T0" fmla="*/ 0 w 24"/>
                <a:gd name="T1" fmla="*/ 0 h 29"/>
                <a:gd name="T2" fmla="*/ 1 w 24"/>
                <a:gd name="T3" fmla="*/ 29 h 29"/>
                <a:gd name="T4" fmla="*/ 24 w 24"/>
                <a:gd name="T5" fmla="*/ 29 h 29"/>
                <a:gd name="T6" fmla="*/ 24 w 24"/>
                <a:gd name="T7" fmla="*/ 26 h 29"/>
                <a:gd name="T8" fmla="*/ 0 w 24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0" y="0"/>
                  </a:moveTo>
                  <a:cubicBezTo>
                    <a:pt x="1" y="29"/>
                    <a:pt x="1" y="29"/>
                    <a:pt x="1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8"/>
                    <a:pt x="24" y="27"/>
                    <a:pt x="24" y="26"/>
                  </a:cubicBezTo>
                  <a:cubicBezTo>
                    <a:pt x="14" y="19"/>
                    <a:pt x="6" y="1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9" name="Freeform 305"/>
            <p:cNvSpPr>
              <a:spLocks/>
            </p:cNvSpPr>
            <p:nvPr/>
          </p:nvSpPr>
          <p:spPr bwMode="auto">
            <a:xfrm>
              <a:off x="3035614" y="4422694"/>
              <a:ext cx="54214" cy="41203"/>
            </a:xfrm>
            <a:custGeom>
              <a:avLst/>
              <a:gdLst>
                <a:gd name="T0" fmla="*/ 43 w 50"/>
                <a:gd name="T1" fmla="*/ 0 h 38"/>
                <a:gd name="T2" fmla="*/ 36 w 50"/>
                <a:gd name="T3" fmla="*/ 0 h 38"/>
                <a:gd name="T4" fmla="*/ 14 w 50"/>
                <a:gd name="T5" fmla="*/ 0 h 38"/>
                <a:gd name="T6" fmla="*/ 7 w 50"/>
                <a:gd name="T7" fmla="*/ 0 h 38"/>
                <a:gd name="T8" fmla="*/ 0 w 50"/>
                <a:gd name="T9" fmla="*/ 38 h 38"/>
                <a:gd name="T10" fmla="*/ 14 w 50"/>
                <a:gd name="T11" fmla="*/ 38 h 38"/>
                <a:gd name="T12" fmla="*/ 36 w 50"/>
                <a:gd name="T13" fmla="*/ 38 h 38"/>
                <a:gd name="T14" fmla="*/ 50 w 50"/>
                <a:gd name="T15" fmla="*/ 38 h 38"/>
                <a:gd name="T16" fmla="*/ 43 w 50"/>
                <a:gd name="T1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38">
                  <a:moveTo>
                    <a:pt x="43" y="0"/>
                  </a:moveTo>
                  <a:lnTo>
                    <a:pt x="36" y="0"/>
                  </a:lnTo>
                  <a:lnTo>
                    <a:pt x="14" y="0"/>
                  </a:lnTo>
                  <a:lnTo>
                    <a:pt x="7" y="0"/>
                  </a:lnTo>
                  <a:lnTo>
                    <a:pt x="0" y="38"/>
                  </a:lnTo>
                  <a:lnTo>
                    <a:pt x="14" y="38"/>
                  </a:lnTo>
                  <a:lnTo>
                    <a:pt x="36" y="38"/>
                  </a:lnTo>
                  <a:lnTo>
                    <a:pt x="50" y="38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0" name="Freeform 306"/>
            <p:cNvSpPr>
              <a:spLocks/>
            </p:cNvSpPr>
            <p:nvPr/>
          </p:nvSpPr>
          <p:spPr bwMode="auto">
            <a:xfrm>
              <a:off x="2964051" y="4430285"/>
              <a:ext cx="61805" cy="59636"/>
            </a:xfrm>
            <a:custGeom>
              <a:avLst/>
              <a:gdLst>
                <a:gd name="T0" fmla="*/ 33 w 57"/>
                <a:gd name="T1" fmla="*/ 0 h 55"/>
                <a:gd name="T2" fmla="*/ 26 w 57"/>
                <a:gd name="T3" fmla="*/ 5 h 55"/>
                <a:gd name="T4" fmla="*/ 7 w 57"/>
                <a:gd name="T5" fmla="*/ 14 h 55"/>
                <a:gd name="T6" fmla="*/ 0 w 57"/>
                <a:gd name="T7" fmla="*/ 19 h 55"/>
                <a:gd name="T8" fmla="*/ 14 w 57"/>
                <a:gd name="T9" fmla="*/ 55 h 55"/>
                <a:gd name="T10" fmla="*/ 28 w 57"/>
                <a:gd name="T11" fmla="*/ 47 h 55"/>
                <a:gd name="T12" fmla="*/ 45 w 57"/>
                <a:gd name="T13" fmla="*/ 38 h 55"/>
                <a:gd name="T14" fmla="*/ 57 w 57"/>
                <a:gd name="T15" fmla="*/ 31 h 55"/>
                <a:gd name="T16" fmla="*/ 33 w 57"/>
                <a:gd name="T1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5">
                  <a:moveTo>
                    <a:pt x="33" y="0"/>
                  </a:moveTo>
                  <a:lnTo>
                    <a:pt x="26" y="5"/>
                  </a:lnTo>
                  <a:lnTo>
                    <a:pt x="7" y="14"/>
                  </a:lnTo>
                  <a:lnTo>
                    <a:pt x="0" y="19"/>
                  </a:lnTo>
                  <a:lnTo>
                    <a:pt x="14" y="55"/>
                  </a:lnTo>
                  <a:lnTo>
                    <a:pt x="28" y="47"/>
                  </a:lnTo>
                  <a:lnTo>
                    <a:pt x="45" y="38"/>
                  </a:lnTo>
                  <a:lnTo>
                    <a:pt x="57" y="31"/>
                  </a:lnTo>
                  <a:lnTo>
                    <a:pt x="3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1" name="Freeform 307"/>
            <p:cNvSpPr>
              <a:spLocks/>
            </p:cNvSpPr>
            <p:nvPr/>
          </p:nvSpPr>
          <p:spPr bwMode="auto">
            <a:xfrm>
              <a:off x="2909837" y="4479077"/>
              <a:ext cx="61805" cy="61805"/>
            </a:xfrm>
            <a:custGeom>
              <a:avLst/>
              <a:gdLst>
                <a:gd name="T0" fmla="*/ 19 w 57"/>
                <a:gd name="T1" fmla="*/ 0 h 57"/>
                <a:gd name="T2" fmla="*/ 15 w 57"/>
                <a:gd name="T3" fmla="*/ 7 h 57"/>
                <a:gd name="T4" fmla="*/ 5 w 57"/>
                <a:gd name="T5" fmla="*/ 26 h 57"/>
                <a:gd name="T6" fmla="*/ 0 w 57"/>
                <a:gd name="T7" fmla="*/ 33 h 57"/>
                <a:gd name="T8" fmla="*/ 31 w 57"/>
                <a:gd name="T9" fmla="*/ 57 h 57"/>
                <a:gd name="T10" fmla="*/ 38 w 57"/>
                <a:gd name="T11" fmla="*/ 45 h 57"/>
                <a:gd name="T12" fmla="*/ 50 w 57"/>
                <a:gd name="T13" fmla="*/ 26 h 57"/>
                <a:gd name="T14" fmla="*/ 57 w 57"/>
                <a:gd name="T15" fmla="*/ 14 h 57"/>
                <a:gd name="T16" fmla="*/ 19 w 57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7">
                  <a:moveTo>
                    <a:pt x="19" y="0"/>
                  </a:moveTo>
                  <a:lnTo>
                    <a:pt x="15" y="7"/>
                  </a:lnTo>
                  <a:lnTo>
                    <a:pt x="5" y="26"/>
                  </a:lnTo>
                  <a:lnTo>
                    <a:pt x="0" y="33"/>
                  </a:lnTo>
                  <a:lnTo>
                    <a:pt x="31" y="57"/>
                  </a:lnTo>
                  <a:lnTo>
                    <a:pt x="38" y="45"/>
                  </a:lnTo>
                  <a:lnTo>
                    <a:pt x="50" y="26"/>
                  </a:lnTo>
                  <a:lnTo>
                    <a:pt x="57" y="14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2" name="Freeform 308"/>
            <p:cNvSpPr>
              <a:spLocks/>
            </p:cNvSpPr>
            <p:nvPr/>
          </p:nvSpPr>
          <p:spPr bwMode="auto">
            <a:xfrm>
              <a:off x="2897909" y="4550640"/>
              <a:ext cx="40119" cy="52046"/>
            </a:xfrm>
            <a:custGeom>
              <a:avLst/>
              <a:gdLst>
                <a:gd name="T0" fmla="*/ 0 w 37"/>
                <a:gd name="T1" fmla="*/ 5 h 48"/>
                <a:gd name="T2" fmla="*/ 0 w 37"/>
                <a:gd name="T3" fmla="*/ 14 h 48"/>
                <a:gd name="T4" fmla="*/ 0 w 37"/>
                <a:gd name="T5" fmla="*/ 33 h 48"/>
                <a:gd name="T6" fmla="*/ 0 w 37"/>
                <a:gd name="T7" fmla="*/ 43 h 48"/>
                <a:gd name="T8" fmla="*/ 37 w 37"/>
                <a:gd name="T9" fmla="*/ 48 h 48"/>
                <a:gd name="T10" fmla="*/ 37 w 37"/>
                <a:gd name="T11" fmla="*/ 33 h 48"/>
                <a:gd name="T12" fmla="*/ 37 w 37"/>
                <a:gd name="T13" fmla="*/ 14 h 48"/>
                <a:gd name="T14" fmla="*/ 37 w 37"/>
                <a:gd name="T15" fmla="*/ 0 h 48"/>
                <a:gd name="T16" fmla="*/ 0 w 37"/>
                <a:gd name="T17" fmla="*/ 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48">
                  <a:moveTo>
                    <a:pt x="0" y="5"/>
                  </a:moveTo>
                  <a:lnTo>
                    <a:pt x="0" y="14"/>
                  </a:lnTo>
                  <a:lnTo>
                    <a:pt x="0" y="33"/>
                  </a:lnTo>
                  <a:lnTo>
                    <a:pt x="0" y="43"/>
                  </a:lnTo>
                  <a:lnTo>
                    <a:pt x="37" y="48"/>
                  </a:lnTo>
                  <a:lnTo>
                    <a:pt x="37" y="33"/>
                  </a:lnTo>
                  <a:lnTo>
                    <a:pt x="37" y="14"/>
                  </a:lnTo>
                  <a:lnTo>
                    <a:pt x="3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" name="Freeform 309"/>
            <p:cNvSpPr>
              <a:spLocks/>
            </p:cNvSpPr>
            <p:nvPr/>
          </p:nvSpPr>
          <p:spPr bwMode="auto">
            <a:xfrm>
              <a:off x="2905500" y="4612444"/>
              <a:ext cx="58551" cy="61805"/>
            </a:xfrm>
            <a:custGeom>
              <a:avLst/>
              <a:gdLst>
                <a:gd name="T0" fmla="*/ 0 w 54"/>
                <a:gd name="T1" fmla="*/ 26 h 57"/>
                <a:gd name="T2" fmla="*/ 4 w 54"/>
                <a:gd name="T3" fmla="*/ 33 h 57"/>
                <a:gd name="T4" fmla="*/ 14 w 54"/>
                <a:gd name="T5" fmla="*/ 50 h 57"/>
                <a:gd name="T6" fmla="*/ 19 w 54"/>
                <a:gd name="T7" fmla="*/ 57 h 57"/>
                <a:gd name="T8" fmla="*/ 54 w 54"/>
                <a:gd name="T9" fmla="*/ 43 h 57"/>
                <a:gd name="T10" fmla="*/ 47 w 54"/>
                <a:gd name="T11" fmla="*/ 31 h 57"/>
                <a:gd name="T12" fmla="*/ 37 w 54"/>
                <a:gd name="T13" fmla="*/ 14 h 57"/>
                <a:gd name="T14" fmla="*/ 30 w 54"/>
                <a:gd name="T15" fmla="*/ 0 h 57"/>
                <a:gd name="T16" fmla="*/ 0 w 54"/>
                <a:gd name="T17" fmla="*/ 2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7">
                  <a:moveTo>
                    <a:pt x="0" y="26"/>
                  </a:moveTo>
                  <a:lnTo>
                    <a:pt x="4" y="33"/>
                  </a:lnTo>
                  <a:lnTo>
                    <a:pt x="14" y="50"/>
                  </a:lnTo>
                  <a:lnTo>
                    <a:pt x="19" y="57"/>
                  </a:lnTo>
                  <a:lnTo>
                    <a:pt x="54" y="43"/>
                  </a:lnTo>
                  <a:lnTo>
                    <a:pt x="47" y="31"/>
                  </a:lnTo>
                  <a:lnTo>
                    <a:pt x="37" y="14"/>
                  </a:lnTo>
                  <a:lnTo>
                    <a:pt x="30" y="0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" name="Freeform 310"/>
            <p:cNvSpPr>
              <a:spLocks/>
            </p:cNvSpPr>
            <p:nvPr/>
          </p:nvSpPr>
          <p:spPr bwMode="auto">
            <a:xfrm>
              <a:off x="2954292" y="4668827"/>
              <a:ext cx="60720" cy="58551"/>
            </a:xfrm>
            <a:custGeom>
              <a:avLst/>
              <a:gdLst>
                <a:gd name="T0" fmla="*/ 0 w 56"/>
                <a:gd name="T1" fmla="*/ 35 h 54"/>
                <a:gd name="T2" fmla="*/ 7 w 56"/>
                <a:gd name="T3" fmla="*/ 40 h 54"/>
                <a:gd name="T4" fmla="*/ 26 w 56"/>
                <a:gd name="T5" fmla="*/ 50 h 54"/>
                <a:gd name="T6" fmla="*/ 30 w 56"/>
                <a:gd name="T7" fmla="*/ 54 h 54"/>
                <a:gd name="T8" fmla="*/ 56 w 56"/>
                <a:gd name="T9" fmla="*/ 24 h 54"/>
                <a:gd name="T10" fmla="*/ 45 w 56"/>
                <a:gd name="T11" fmla="*/ 17 h 54"/>
                <a:gd name="T12" fmla="*/ 26 w 56"/>
                <a:gd name="T13" fmla="*/ 7 h 54"/>
                <a:gd name="T14" fmla="*/ 14 w 56"/>
                <a:gd name="T15" fmla="*/ 0 h 54"/>
                <a:gd name="T16" fmla="*/ 0 w 56"/>
                <a:gd name="T17" fmla="*/ 3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54">
                  <a:moveTo>
                    <a:pt x="0" y="35"/>
                  </a:moveTo>
                  <a:lnTo>
                    <a:pt x="7" y="40"/>
                  </a:lnTo>
                  <a:lnTo>
                    <a:pt x="26" y="50"/>
                  </a:lnTo>
                  <a:lnTo>
                    <a:pt x="30" y="54"/>
                  </a:lnTo>
                  <a:lnTo>
                    <a:pt x="56" y="24"/>
                  </a:lnTo>
                  <a:lnTo>
                    <a:pt x="45" y="17"/>
                  </a:lnTo>
                  <a:lnTo>
                    <a:pt x="26" y="7"/>
                  </a:lnTo>
                  <a:lnTo>
                    <a:pt x="14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5" name="Freeform 311"/>
            <p:cNvSpPr>
              <a:spLocks/>
            </p:cNvSpPr>
            <p:nvPr/>
          </p:nvSpPr>
          <p:spPr bwMode="auto">
            <a:xfrm>
              <a:off x="3022602" y="4699187"/>
              <a:ext cx="54214" cy="44456"/>
            </a:xfrm>
            <a:custGeom>
              <a:avLst/>
              <a:gdLst>
                <a:gd name="T0" fmla="*/ 8 w 50"/>
                <a:gd name="T1" fmla="*/ 41 h 41"/>
                <a:gd name="T2" fmla="*/ 15 w 50"/>
                <a:gd name="T3" fmla="*/ 41 h 41"/>
                <a:gd name="T4" fmla="*/ 36 w 50"/>
                <a:gd name="T5" fmla="*/ 41 h 41"/>
                <a:gd name="T6" fmla="*/ 43 w 50"/>
                <a:gd name="T7" fmla="*/ 41 h 41"/>
                <a:gd name="T8" fmla="*/ 50 w 50"/>
                <a:gd name="T9" fmla="*/ 0 h 41"/>
                <a:gd name="T10" fmla="*/ 36 w 50"/>
                <a:gd name="T11" fmla="*/ 0 h 41"/>
                <a:gd name="T12" fmla="*/ 15 w 50"/>
                <a:gd name="T13" fmla="*/ 0 h 41"/>
                <a:gd name="T14" fmla="*/ 0 w 50"/>
                <a:gd name="T15" fmla="*/ 0 h 41"/>
                <a:gd name="T16" fmla="*/ 8 w 50"/>
                <a:gd name="T1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41">
                  <a:moveTo>
                    <a:pt x="8" y="41"/>
                  </a:moveTo>
                  <a:lnTo>
                    <a:pt x="15" y="41"/>
                  </a:lnTo>
                  <a:lnTo>
                    <a:pt x="36" y="41"/>
                  </a:lnTo>
                  <a:lnTo>
                    <a:pt x="43" y="41"/>
                  </a:lnTo>
                  <a:lnTo>
                    <a:pt x="50" y="0"/>
                  </a:lnTo>
                  <a:lnTo>
                    <a:pt x="36" y="0"/>
                  </a:lnTo>
                  <a:lnTo>
                    <a:pt x="15" y="0"/>
                  </a:lnTo>
                  <a:lnTo>
                    <a:pt x="0" y="0"/>
                  </a:lnTo>
                  <a:lnTo>
                    <a:pt x="8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6" name="Freeform 312"/>
            <p:cNvSpPr>
              <a:spLocks/>
            </p:cNvSpPr>
            <p:nvPr/>
          </p:nvSpPr>
          <p:spPr bwMode="auto">
            <a:xfrm>
              <a:off x="3087659" y="4674248"/>
              <a:ext cx="60720" cy="58551"/>
            </a:xfrm>
            <a:custGeom>
              <a:avLst/>
              <a:gdLst>
                <a:gd name="T0" fmla="*/ 26 w 56"/>
                <a:gd name="T1" fmla="*/ 54 h 54"/>
                <a:gd name="T2" fmla="*/ 30 w 56"/>
                <a:gd name="T3" fmla="*/ 52 h 54"/>
                <a:gd name="T4" fmla="*/ 49 w 56"/>
                <a:gd name="T5" fmla="*/ 40 h 54"/>
                <a:gd name="T6" fmla="*/ 56 w 56"/>
                <a:gd name="T7" fmla="*/ 38 h 54"/>
                <a:gd name="T8" fmla="*/ 42 w 56"/>
                <a:gd name="T9" fmla="*/ 0 h 54"/>
                <a:gd name="T10" fmla="*/ 30 w 56"/>
                <a:gd name="T11" fmla="*/ 7 h 54"/>
                <a:gd name="T12" fmla="*/ 11 w 56"/>
                <a:gd name="T13" fmla="*/ 19 h 54"/>
                <a:gd name="T14" fmla="*/ 0 w 56"/>
                <a:gd name="T15" fmla="*/ 26 h 54"/>
                <a:gd name="T16" fmla="*/ 26 w 56"/>
                <a:gd name="T1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54">
                  <a:moveTo>
                    <a:pt x="26" y="54"/>
                  </a:moveTo>
                  <a:lnTo>
                    <a:pt x="30" y="52"/>
                  </a:lnTo>
                  <a:lnTo>
                    <a:pt x="49" y="40"/>
                  </a:lnTo>
                  <a:lnTo>
                    <a:pt x="56" y="38"/>
                  </a:lnTo>
                  <a:lnTo>
                    <a:pt x="42" y="0"/>
                  </a:lnTo>
                  <a:lnTo>
                    <a:pt x="30" y="7"/>
                  </a:lnTo>
                  <a:lnTo>
                    <a:pt x="11" y="19"/>
                  </a:lnTo>
                  <a:lnTo>
                    <a:pt x="0" y="26"/>
                  </a:lnTo>
                  <a:lnTo>
                    <a:pt x="26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" name="Freeform 313"/>
            <p:cNvSpPr>
              <a:spLocks/>
            </p:cNvSpPr>
            <p:nvPr/>
          </p:nvSpPr>
          <p:spPr bwMode="auto">
            <a:xfrm>
              <a:off x="3144042" y="4625456"/>
              <a:ext cx="58551" cy="58551"/>
            </a:xfrm>
            <a:custGeom>
              <a:avLst/>
              <a:gdLst>
                <a:gd name="T0" fmla="*/ 35 w 54"/>
                <a:gd name="T1" fmla="*/ 54 h 54"/>
                <a:gd name="T2" fmla="*/ 40 w 54"/>
                <a:gd name="T3" fmla="*/ 47 h 54"/>
                <a:gd name="T4" fmla="*/ 49 w 54"/>
                <a:gd name="T5" fmla="*/ 31 h 54"/>
                <a:gd name="T6" fmla="*/ 54 w 54"/>
                <a:gd name="T7" fmla="*/ 23 h 54"/>
                <a:gd name="T8" fmla="*/ 23 w 54"/>
                <a:gd name="T9" fmla="*/ 0 h 54"/>
                <a:gd name="T10" fmla="*/ 16 w 54"/>
                <a:gd name="T11" fmla="*/ 12 h 54"/>
                <a:gd name="T12" fmla="*/ 7 w 54"/>
                <a:gd name="T13" fmla="*/ 28 h 54"/>
                <a:gd name="T14" fmla="*/ 0 w 54"/>
                <a:gd name="T15" fmla="*/ 40 h 54"/>
                <a:gd name="T16" fmla="*/ 35 w 54"/>
                <a:gd name="T1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35" y="54"/>
                  </a:moveTo>
                  <a:lnTo>
                    <a:pt x="40" y="47"/>
                  </a:lnTo>
                  <a:lnTo>
                    <a:pt x="49" y="31"/>
                  </a:lnTo>
                  <a:lnTo>
                    <a:pt x="54" y="23"/>
                  </a:lnTo>
                  <a:lnTo>
                    <a:pt x="23" y="0"/>
                  </a:lnTo>
                  <a:lnTo>
                    <a:pt x="16" y="12"/>
                  </a:lnTo>
                  <a:lnTo>
                    <a:pt x="7" y="28"/>
                  </a:lnTo>
                  <a:lnTo>
                    <a:pt x="0" y="40"/>
                  </a:lnTo>
                  <a:lnTo>
                    <a:pt x="35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" name="Freeform 314"/>
            <p:cNvSpPr>
              <a:spLocks/>
            </p:cNvSpPr>
            <p:nvPr/>
          </p:nvSpPr>
          <p:spPr bwMode="auto">
            <a:xfrm>
              <a:off x="3174402" y="4563651"/>
              <a:ext cx="43371" cy="50962"/>
            </a:xfrm>
            <a:custGeom>
              <a:avLst/>
              <a:gdLst>
                <a:gd name="T0" fmla="*/ 40 w 40"/>
                <a:gd name="T1" fmla="*/ 43 h 47"/>
                <a:gd name="T2" fmla="*/ 40 w 40"/>
                <a:gd name="T3" fmla="*/ 33 h 47"/>
                <a:gd name="T4" fmla="*/ 40 w 40"/>
                <a:gd name="T5" fmla="*/ 14 h 47"/>
                <a:gd name="T6" fmla="*/ 40 w 40"/>
                <a:gd name="T7" fmla="*/ 5 h 47"/>
                <a:gd name="T8" fmla="*/ 0 w 40"/>
                <a:gd name="T9" fmla="*/ 0 h 47"/>
                <a:gd name="T10" fmla="*/ 0 w 40"/>
                <a:gd name="T11" fmla="*/ 14 h 47"/>
                <a:gd name="T12" fmla="*/ 0 w 40"/>
                <a:gd name="T13" fmla="*/ 33 h 47"/>
                <a:gd name="T14" fmla="*/ 0 w 40"/>
                <a:gd name="T15" fmla="*/ 47 h 47"/>
                <a:gd name="T16" fmla="*/ 40 w 40"/>
                <a:gd name="T17" fmla="*/ 4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7">
                  <a:moveTo>
                    <a:pt x="40" y="43"/>
                  </a:moveTo>
                  <a:lnTo>
                    <a:pt x="40" y="33"/>
                  </a:lnTo>
                  <a:lnTo>
                    <a:pt x="40" y="14"/>
                  </a:lnTo>
                  <a:lnTo>
                    <a:pt x="40" y="5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33"/>
                  </a:lnTo>
                  <a:lnTo>
                    <a:pt x="0" y="47"/>
                  </a:lnTo>
                  <a:lnTo>
                    <a:pt x="40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" name="Freeform 315"/>
            <p:cNvSpPr>
              <a:spLocks/>
            </p:cNvSpPr>
            <p:nvPr/>
          </p:nvSpPr>
          <p:spPr bwMode="auto">
            <a:xfrm>
              <a:off x="3148379" y="4492088"/>
              <a:ext cx="59636" cy="58551"/>
            </a:xfrm>
            <a:custGeom>
              <a:avLst/>
              <a:gdLst>
                <a:gd name="T0" fmla="*/ 55 w 55"/>
                <a:gd name="T1" fmla="*/ 31 h 54"/>
                <a:gd name="T2" fmla="*/ 52 w 55"/>
                <a:gd name="T3" fmla="*/ 24 h 54"/>
                <a:gd name="T4" fmla="*/ 40 w 55"/>
                <a:gd name="T5" fmla="*/ 7 h 54"/>
                <a:gd name="T6" fmla="*/ 38 w 55"/>
                <a:gd name="T7" fmla="*/ 0 h 54"/>
                <a:gd name="T8" fmla="*/ 0 w 55"/>
                <a:gd name="T9" fmla="*/ 14 h 54"/>
                <a:gd name="T10" fmla="*/ 7 w 55"/>
                <a:gd name="T11" fmla="*/ 26 h 54"/>
                <a:gd name="T12" fmla="*/ 17 w 55"/>
                <a:gd name="T13" fmla="*/ 42 h 54"/>
                <a:gd name="T14" fmla="*/ 24 w 55"/>
                <a:gd name="T15" fmla="*/ 54 h 54"/>
                <a:gd name="T16" fmla="*/ 55 w 55"/>
                <a:gd name="T17" fmla="*/ 3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54">
                  <a:moveTo>
                    <a:pt x="55" y="31"/>
                  </a:moveTo>
                  <a:lnTo>
                    <a:pt x="52" y="24"/>
                  </a:lnTo>
                  <a:lnTo>
                    <a:pt x="40" y="7"/>
                  </a:lnTo>
                  <a:lnTo>
                    <a:pt x="38" y="0"/>
                  </a:lnTo>
                  <a:lnTo>
                    <a:pt x="0" y="14"/>
                  </a:lnTo>
                  <a:lnTo>
                    <a:pt x="7" y="26"/>
                  </a:lnTo>
                  <a:lnTo>
                    <a:pt x="17" y="42"/>
                  </a:lnTo>
                  <a:lnTo>
                    <a:pt x="24" y="54"/>
                  </a:lnTo>
                  <a:lnTo>
                    <a:pt x="55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0" name="Freeform 316"/>
            <p:cNvSpPr>
              <a:spLocks/>
            </p:cNvSpPr>
            <p:nvPr/>
          </p:nvSpPr>
          <p:spPr bwMode="auto">
            <a:xfrm>
              <a:off x="3097418" y="4437874"/>
              <a:ext cx="61805" cy="59636"/>
            </a:xfrm>
            <a:custGeom>
              <a:avLst/>
              <a:gdLst>
                <a:gd name="T0" fmla="*/ 57 w 57"/>
                <a:gd name="T1" fmla="*/ 17 h 55"/>
                <a:gd name="T2" fmla="*/ 50 w 57"/>
                <a:gd name="T3" fmla="*/ 14 h 55"/>
                <a:gd name="T4" fmla="*/ 33 w 57"/>
                <a:gd name="T5" fmla="*/ 3 h 55"/>
                <a:gd name="T6" fmla="*/ 26 w 57"/>
                <a:gd name="T7" fmla="*/ 0 h 55"/>
                <a:gd name="T8" fmla="*/ 0 w 57"/>
                <a:gd name="T9" fmla="*/ 31 h 55"/>
                <a:gd name="T10" fmla="*/ 14 w 57"/>
                <a:gd name="T11" fmla="*/ 38 h 55"/>
                <a:gd name="T12" fmla="*/ 31 w 57"/>
                <a:gd name="T13" fmla="*/ 48 h 55"/>
                <a:gd name="T14" fmla="*/ 43 w 57"/>
                <a:gd name="T15" fmla="*/ 55 h 55"/>
                <a:gd name="T16" fmla="*/ 57 w 57"/>
                <a:gd name="T17" fmla="*/ 1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5">
                  <a:moveTo>
                    <a:pt x="57" y="17"/>
                  </a:moveTo>
                  <a:lnTo>
                    <a:pt x="50" y="14"/>
                  </a:lnTo>
                  <a:lnTo>
                    <a:pt x="33" y="3"/>
                  </a:lnTo>
                  <a:lnTo>
                    <a:pt x="26" y="0"/>
                  </a:lnTo>
                  <a:lnTo>
                    <a:pt x="0" y="31"/>
                  </a:lnTo>
                  <a:lnTo>
                    <a:pt x="14" y="38"/>
                  </a:lnTo>
                  <a:lnTo>
                    <a:pt x="31" y="48"/>
                  </a:lnTo>
                  <a:lnTo>
                    <a:pt x="43" y="55"/>
                  </a:lnTo>
                  <a:lnTo>
                    <a:pt x="57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1" name="Freeform 317"/>
            <p:cNvSpPr>
              <a:spLocks noEditPoints="1"/>
            </p:cNvSpPr>
            <p:nvPr/>
          </p:nvSpPr>
          <p:spPr bwMode="auto">
            <a:xfrm>
              <a:off x="2926101" y="4448717"/>
              <a:ext cx="263481" cy="266734"/>
            </a:xfrm>
            <a:custGeom>
              <a:avLst/>
              <a:gdLst>
                <a:gd name="T0" fmla="*/ 51 w 103"/>
                <a:gd name="T1" fmla="*/ 104 h 104"/>
                <a:gd name="T2" fmla="*/ 0 w 103"/>
                <a:gd name="T3" fmla="*/ 52 h 104"/>
                <a:gd name="T4" fmla="*/ 51 w 103"/>
                <a:gd name="T5" fmla="*/ 0 h 104"/>
                <a:gd name="T6" fmla="*/ 103 w 103"/>
                <a:gd name="T7" fmla="*/ 52 h 104"/>
                <a:gd name="T8" fmla="*/ 51 w 103"/>
                <a:gd name="T9" fmla="*/ 104 h 104"/>
                <a:gd name="T10" fmla="*/ 51 w 103"/>
                <a:gd name="T11" fmla="*/ 16 h 104"/>
                <a:gd name="T12" fmla="*/ 15 w 103"/>
                <a:gd name="T13" fmla="*/ 52 h 104"/>
                <a:gd name="T14" fmla="*/ 51 w 103"/>
                <a:gd name="T15" fmla="*/ 89 h 104"/>
                <a:gd name="T16" fmla="*/ 87 w 103"/>
                <a:gd name="T17" fmla="*/ 52 h 104"/>
                <a:gd name="T18" fmla="*/ 51 w 103"/>
                <a:gd name="T19" fmla="*/ 1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3" h="104">
                  <a:moveTo>
                    <a:pt x="51" y="104"/>
                  </a:moveTo>
                  <a:cubicBezTo>
                    <a:pt x="23" y="104"/>
                    <a:pt x="0" y="81"/>
                    <a:pt x="0" y="52"/>
                  </a:cubicBezTo>
                  <a:cubicBezTo>
                    <a:pt x="0" y="24"/>
                    <a:pt x="23" y="0"/>
                    <a:pt x="51" y="0"/>
                  </a:cubicBezTo>
                  <a:cubicBezTo>
                    <a:pt x="80" y="0"/>
                    <a:pt x="103" y="24"/>
                    <a:pt x="103" y="52"/>
                  </a:cubicBezTo>
                  <a:cubicBezTo>
                    <a:pt x="103" y="81"/>
                    <a:pt x="80" y="104"/>
                    <a:pt x="51" y="104"/>
                  </a:cubicBezTo>
                  <a:close/>
                  <a:moveTo>
                    <a:pt x="51" y="16"/>
                  </a:moveTo>
                  <a:cubicBezTo>
                    <a:pt x="31" y="16"/>
                    <a:pt x="15" y="32"/>
                    <a:pt x="15" y="52"/>
                  </a:cubicBezTo>
                  <a:cubicBezTo>
                    <a:pt x="15" y="73"/>
                    <a:pt x="31" y="89"/>
                    <a:pt x="51" y="89"/>
                  </a:cubicBezTo>
                  <a:cubicBezTo>
                    <a:pt x="71" y="89"/>
                    <a:pt x="87" y="73"/>
                    <a:pt x="87" y="52"/>
                  </a:cubicBezTo>
                  <a:cubicBezTo>
                    <a:pt x="87" y="32"/>
                    <a:pt x="71" y="16"/>
                    <a:pt x="5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2" name="Oval 318"/>
            <p:cNvSpPr>
              <a:spLocks noChangeArrowheads="1"/>
            </p:cNvSpPr>
            <p:nvPr/>
          </p:nvSpPr>
          <p:spPr bwMode="auto">
            <a:xfrm>
              <a:off x="2999832" y="4525702"/>
              <a:ext cx="112766" cy="1127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4428868" y="1624748"/>
            <a:ext cx="321986" cy="219341"/>
            <a:chOff x="4895160" y="4287159"/>
            <a:chExt cx="571418" cy="389258"/>
          </a:xfrm>
          <a:solidFill>
            <a:srgbClr val="595959"/>
          </a:solidFill>
        </p:grpSpPr>
        <p:sp>
          <p:nvSpPr>
            <p:cNvPr id="44" name="Freeform 327"/>
            <p:cNvSpPr>
              <a:spLocks noEditPoints="1"/>
            </p:cNvSpPr>
            <p:nvPr/>
          </p:nvSpPr>
          <p:spPr bwMode="auto">
            <a:xfrm>
              <a:off x="4895160" y="4287159"/>
              <a:ext cx="438051" cy="389258"/>
            </a:xfrm>
            <a:custGeom>
              <a:avLst/>
              <a:gdLst>
                <a:gd name="T0" fmla="*/ 166 w 171"/>
                <a:gd name="T1" fmla="*/ 0 h 152"/>
                <a:gd name="T2" fmla="*/ 5 w 171"/>
                <a:gd name="T3" fmla="*/ 0 h 152"/>
                <a:gd name="T4" fmla="*/ 0 w 171"/>
                <a:gd name="T5" fmla="*/ 5 h 152"/>
                <a:gd name="T6" fmla="*/ 0 w 171"/>
                <a:gd name="T7" fmla="*/ 146 h 152"/>
                <a:gd name="T8" fmla="*/ 5 w 171"/>
                <a:gd name="T9" fmla="*/ 152 h 152"/>
                <a:gd name="T10" fmla="*/ 166 w 171"/>
                <a:gd name="T11" fmla="*/ 152 h 152"/>
                <a:gd name="T12" fmla="*/ 171 w 171"/>
                <a:gd name="T13" fmla="*/ 146 h 152"/>
                <a:gd name="T14" fmla="*/ 171 w 171"/>
                <a:gd name="T15" fmla="*/ 5 h 152"/>
                <a:gd name="T16" fmla="*/ 166 w 171"/>
                <a:gd name="T17" fmla="*/ 0 h 152"/>
                <a:gd name="T18" fmla="*/ 132 w 171"/>
                <a:gd name="T19" fmla="*/ 12 h 152"/>
                <a:gd name="T20" fmla="*/ 139 w 171"/>
                <a:gd name="T21" fmla="*/ 19 h 152"/>
                <a:gd name="T22" fmla="*/ 132 w 171"/>
                <a:gd name="T23" fmla="*/ 26 h 152"/>
                <a:gd name="T24" fmla="*/ 124 w 171"/>
                <a:gd name="T25" fmla="*/ 19 h 152"/>
                <a:gd name="T26" fmla="*/ 132 w 171"/>
                <a:gd name="T27" fmla="*/ 12 h 152"/>
                <a:gd name="T28" fmla="*/ 110 w 171"/>
                <a:gd name="T29" fmla="*/ 12 h 152"/>
                <a:gd name="T30" fmla="*/ 118 w 171"/>
                <a:gd name="T31" fmla="*/ 19 h 152"/>
                <a:gd name="T32" fmla="*/ 110 w 171"/>
                <a:gd name="T33" fmla="*/ 26 h 152"/>
                <a:gd name="T34" fmla="*/ 103 w 171"/>
                <a:gd name="T35" fmla="*/ 19 h 152"/>
                <a:gd name="T36" fmla="*/ 110 w 171"/>
                <a:gd name="T37" fmla="*/ 12 h 152"/>
                <a:gd name="T38" fmla="*/ 160 w 171"/>
                <a:gd name="T39" fmla="*/ 141 h 152"/>
                <a:gd name="T40" fmla="*/ 11 w 171"/>
                <a:gd name="T41" fmla="*/ 141 h 152"/>
                <a:gd name="T42" fmla="*/ 11 w 171"/>
                <a:gd name="T43" fmla="*/ 38 h 152"/>
                <a:gd name="T44" fmla="*/ 160 w 171"/>
                <a:gd name="T45" fmla="*/ 38 h 152"/>
                <a:gd name="T46" fmla="*/ 160 w 171"/>
                <a:gd name="T47" fmla="*/ 141 h 152"/>
                <a:gd name="T48" fmla="*/ 153 w 171"/>
                <a:gd name="T49" fmla="*/ 26 h 152"/>
                <a:gd name="T50" fmla="*/ 146 w 171"/>
                <a:gd name="T51" fmla="*/ 19 h 152"/>
                <a:gd name="T52" fmla="*/ 153 w 171"/>
                <a:gd name="T53" fmla="*/ 12 h 152"/>
                <a:gd name="T54" fmla="*/ 160 w 171"/>
                <a:gd name="T55" fmla="*/ 19 h 152"/>
                <a:gd name="T56" fmla="*/ 153 w 171"/>
                <a:gd name="T57" fmla="*/ 2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1" h="152">
                  <a:moveTo>
                    <a:pt x="166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9"/>
                    <a:pt x="2" y="152"/>
                    <a:pt x="5" y="152"/>
                  </a:cubicBezTo>
                  <a:cubicBezTo>
                    <a:pt x="166" y="152"/>
                    <a:pt x="166" y="152"/>
                    <a:pt x="166" y="152"/>
                  </a:cubicBezTo>
                  <a:cubicBezTo>
                    <a:pt x="169" y="152"/>
                    <a:pt x="171" y="149"/>
                    <a:pt x="171" y="146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2"/>
                    <a:pt x="169" y="0"/>
                    <a:pt x="166" y="0"/>
                  </a:cubicBezTo>
                  <a:close/>
                  <a:moveTo>
                    <a:pt x="132" y="12"/>
                  </a:moveTo>
                  <a:cubicBezTo>
                    <a:pt x="136" y="12"/>
                    <a:pt x="139" y="15"/>
                    <a:pt x="139" y="19"/>
                  </a:cubicBezTo>
                  <a:cubicBezTo>
                    <a:pt x="139" y="23"/>
                    <a:pt x="136" y="26"/>
                    <a:pt x="132" y="26"/>
                  </a:cubicBezTo>
                  <a:cubicBezTo>
                    <a:pt x="128" y="26"/>
                    <a:pt x="124" y="23"/>
                    <a:pt x="124" y="19"/>
                  </a:cubicBezTo>
                  <a:cubicBezTo>
                    <a:pt x="124" y="15"/>
                    <a:pt x="128" y="12"/>
                    <a:pt x="132" y="12"/>
                  </a:cubicBezTo>
                  <a:close/>
                  <a:moveTo>
                    <a:pt x="110" y="12"/>
                  </a:moveTo>
                  <a:cubicBezTo>
                    <a:pt x="114" y="12"/>
                    <a:pt x="118" y="15"/>
                    <a:pt x="118" y="19"/>
                  </a:cubicBezTo>
                  <a:cubicBezTo>
                    <a:pt x="118" y="23"/>
                    <a:pt x="114" y="26"/>
                    <a:pt x="110" y="26"/>
                  </a:cubicBezTo>
                  <a:cubicBezTo>
                    <a:pt x="106" y="26"/>
                    <a:pt x="103" y="23"/>
                    <a:pt x="103" y="19"/>
                  </a:cubicBezTo>
                  <a:cubicBezTo>
                    <a:pt x="103" y="15"/>
                    <a:pt x="106" y="12"/>
                    <a:pt x="110" y="12"/>
                  </a:cubicBezTo>
                  <a:close/>
                  <a:moveTo>
                    <a:pt x="160" y="141"/>
                  </a:moveTo>
                  <a:cubicBezTo>
                    <a:pt x="11" y="141"/>
                    <a:pt x="11" y="141"/>
                    <a:pt x="11" y="14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60" y="38"/>
                    <a:pt x="160" y="38"/>
                    <a:pt x="160" y="38"/>
                  </a:cubicBezTo>
                  <a:lnTo>
                    <a:pt x="160" y="141"/>
                  </a:lnTo>
                  <a:close/>
                  <a:moveTo>
                    <a:pt x="153" y="26"/>
                  </a:moveTo>
                  <a:cubicBezTo>
                    <a:pt x="149" y="26"/>
                    <a:pt x="146" y="23"/>
                    <a:pt x="146" y="19"/>
                  </a:cubicBezTo>
                  <a:cubicBezTo>
                    <a:pt x="146" y="15"/>
                    <a:pt x="149" y="12"/>
                    <a:pt x="153" y="12"/>
                  </a:cubicBezTo>
                  <a:cubicBezTo>
                    <a:pt x="157" y="12"/>
                    <a:pt x="160" y="15"/>
                    <a:pt x="160" y="19"/>
                  </a:cubicBezTo>
                  <a:cubicBezTo>
                    <a:pt x="160" y="23"/>
                    <a:pt x="157" y="26"/>
                    <a:pt x="15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5" name="Rectangle 328"/>
            <p:cNvSpPr>
              <a:spLocks noChangeArrowheads="1"/>
            </p:cNvSpPr>
            <p:nvPr/>
          </p:nvSpPr>
          <p:spPr bwMode="auto">
            <a:xfrm>
              <a:off x="4953712" y="4417273"/>
              <a:ext cx="315527" cy="5963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6" name="Rectangle 329"/>
            <p:cNvSpPr>
              <a:spLocks noChangeArrowheads="1"/>
            </p:cNvSpPr>
            <p:nvPr/>
          </p:nvSpPr>
          <p:spPr bwMode="auto">
            <a:xfrm>
              <a:off x="4953712" y="4501847"/>
              <a:ext cx="99754" cy="10517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7" name="Rectangle 330"/>
            <p:cNvSpPr>
              <a:spLocks noChangeArrowheads="1"/>
            </p:cNvSpPr>
            <p:nvPr/>
          </p:nvSpPr>
          <p:spPr bwMode="auto">
            <a:xfrm>
              <a:off x="5071899" y="4505100"/>
              <a:ext cx="107344" cy="130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8" name="Rectangle 331"/>
            <p:cNvSpPr>
              <a:spLocks noChangeArrowheads="1"/>
            </p:cNvSpPr>
            <p:nvPr/>
          </p:nvSpPr>
          <p:spPr bwMode="auto">
            <a:xfrm>
              <a:off x="5071899" y="4548471"/>
              <a:ext cx="107344" cy="130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9" name="Rectangle 332"/>
            <p:cNvSpPr>
              <a:spLocks noChangeArrowheads="1"/>
            </p:cNvSpPr>
            <p:nvPr/>
          </p:nvSpPr>
          <p:spPr bwMode="auto">
            <a:xfrm>
              <a:off x="5071899" y="4589674"/>
              <a:ext cx="107344" cy="1518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0" name="Freeform 333"/>
            <p:cNvSpPr>
              <a:spLocks/>
            </p:cNvSpPr>
            <p:nvPr/>
          </p:nvSpPr>
          <p:spPr bwMode="auto">
            <a:xfrm>
              <a:off x="5225867" y="4569073"/>
              <a:ext cx="40119" cy="41203"/>
            </a:xfrm>
            <a:custGeom>
              <a:avLst/>
              <a:gdLst>
                <a:gd name="T0" fmla="*/ 11 w 37"/>
                <a:gd name="T1" fmla="*/ 0 h 38"/>
                <a:gd name="T2" fmla="*/ 11 w 37"/>
                <a:gd name="T3" fmla="*/ 2 h 38"/>
                <a:gd name="T4" fmla="*/ 0 w 37"/>
                <a:gd name="T5" fmla="*/ 38 h 38"/>
                <a:gd name="T6" fmla="*/ 35 w 37"/>
                <a:gd name="T7" fmla="*/ 26 h 38"/>
                <a:gd name="T8" fmla="*/ 37 w 37"/>
                <a:gd name="T9" fmla="*/ 26 h 38"/>
                <a:gd name="T10" fmla="*/ 11 w 37"/>
                <a:gd name="T1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8">
                  <a:moveTo>
                    <a:pt x="11" y="0"/>
                  </a:moveTo>
                  <a:lnTo>
                    <a:pt x="11" y="2"/>
                  </a:lnTo>
                  <a:lnTo>
                    <a:pt x="0" y="38"/>
                  </a:lnTo>
                  <a:lnTo>
                    <a:pt x="35" y="26"/>
                  </a:lnTo>
                  <a:lnTo>
                    <a:pt x="37" y="26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1" name="Freeform 334"/>
            <p:cNvSpPr>
              <a:spLocks/>
            </p:cNvSpPr>
            <p:nvPr/>
          </p:nvSpPr>
          <p:spPr bwMode="auto">
            <a:xfrm>
              <a:off x="5389594" y="4366311"/>
              <a:ext cx="76984" cy="79153"/>
            </a:xfrm>
            <a:custGeom>
              <a:avLst/>
              <a:gdLst>
                <a:gd name="T0" fmla="*/ 23 w 30"/>
                <a:gd name="T1" fmla="*/ 31 h 31"/>
                <a:gd name="T2" fmla="*/ 28 w 30"/>
                <a:gd name="T3" fmla="*/ 25 h 31"/>
                <a:gd name="T4" fmla="*/ 28 w 30"/>
                <a:gd name="T5" fmla="*/ 18 h 31"/>
                <a:gd name="T6" fmla="*/ 13 w 30"/>
                <a:gd name="T7" fmla="*/ 2 h 31"/>
                <a:gd name="T8" fmla="*/ 6 w 30"/>
                <a:gd name="T9" fmla="*/ 2 h 31"/>
                <a:gd name="T10" fmla="*/ 0 w 30"/>
                <a:gd name="T11" fmla="*/ 8 h 31"/>
                <a:gd name="T12" fmla="*/ 23 w 30"/>
                <a:gd name="T1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1">
                  <a:moveTo>
                    <a:pt x="23" y="31"/>
                  </a:moveTo>
                  <a:cubicBezTo>
                    <a:pt x="28" y="25"/>
                    <a:pt x="28" y="25"/>
                    <a:pt x="28" y="25"/>
                  </a:cubicBezTo>
                  <a:cubicBezTo>
                    <a:pt x="30" y="23"/>
                    <a:pt x="30" y="20"/>
                    <a:pt x="28" y="18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1" y="0"/>
                    <a:pt x="8" y="0"/>
                    <a:pt x="6" y="2"/>
                  </a:cubicBezTo>
                  <a:cubicBezTo>
                    <a:pt x="0" y="8"/>
                    <a:pt x="0" y="8"/>
                    <a:pt x="0" y="8"/>
                  </a:cubicBezTo>
                  <a:lnTo>
                    <a:pt x="23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2" name="Freeform 335"/>
            <p:cNvSpPr>
              <a:spLocks/>
            </p:cNvSpPr>
            <p:nvPr/>
          </p:nvSpPr>
          <p:spPr bwMode="auto">
            <a:xfrm>
              <a:off x="5258396" y="4394503"/>
              <a:ext cx="182160" cy="182160"/>
            </a:xfrm>
            <a:custGeom>
              <a:avLst/>
              <a:gdLst>
                <a:gd name="T0" fmla="*/ 49 w 71"/>
                <a:gd name="T1" fmla="*/ 0 h 71"/>
                <a:gd name="T2" fmla="*/ 48 w 71"/>
                <a:gd name="T3" fmla="*/ 0 h 71"/>
                <a:gd name="T4" fmla="*/ 2 w 71"/>
                <a:gd name="T5" fmla="*/ 47 h 71"/>
                <a:gd name="T6" fmla="*/ 2 w 71"/>
                <a:gd name="T7" fmla="*/ 54 h 71"/>
                <a:gd name="T8" fmla="*/ 2 w 71"/>
                <a:gd name="T9" fmla="*/ 55 h 71"/>
                <a:gd name="T10" fmla="*/ 8 w 71"/>
                <a:gd name="T11" fmla="*/ 56 h 71"/>
                <a:gd name="T12" fmla="*/ 9 w 71"/>
                <a:gd name="T13" fmla="*/ 62 h 71"/>
                <a:gd name="T14" fmla="*/ 9 w 71"/>
                <a:gd name="T15" fmla="*/ 62 h 71"/>
                <a:gd name="T16" fmla="*/ 15 w 71"/>
                <a:gd name="T17" fmla="*/ 63 h 71"/>
                <a:gd name="T18" fmla="*/ 16 w 71"/>
                <a:gd name="T19" fmla="*/ 69 h 71"/>
                <a:gd name="T20" fmla="*/ 17 w 71"/>
                <a:gd name="T21" fmla="*/ 69 h 71"/>
                <a:gd name="T22" fmla="*/ 24 w 71"/>
                <a:gd name="T23" fmla="*/ 69 h 71"/>
                <a:gd name="T24" fmla="*/ 71 w 71"/>
                <a:gd name="T25" fmla="*/ 23 h 71"/>
                <a:gd name="T26" fmla="*/ 71 w 71"/>
                <a:gd name="T27" fmla="*/ 22 h 71"/>
                <a:gd name="T28" fmla="*/ 49 w 71"/>
                <a:gd name="T2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71">
                  <a:moveTo>
                    <a:pt x="49" y="0"/>
                  </a:moveTo>
                  <a:cubicBezTo>
                    <a:pt x="49" y="0"/>
                    <a:pt x="48" y="0"/>
                    <a:pt x="48" y="0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0" y="49"/>
                    <a:pt x="0" y="52"/>
                    <a:pt x="2" y="54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4" y="56"/>
                    <a:pt x="6" y="57"/>
                    <a:pt x="8" y="56"/>
                  </a:cubicBezTo>
                  <a:cubicBezTo>
                    <a:pt x="7" y="58"/>
                    <a:pt x="7" y="60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1" y="64"/>
                    <a:pt x="13" y="64"/>
                    <a:pt x="15" y="63"/>
                  </a:cubicBezTo>
                  <a:cubicBezTo>
                    <a:pt x="14" y="65"/>
                    <a:pt x="15" y="67"/>
                    <a:pt x="16" y="69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19" y="71"/>
                    <a:pt x="22" y="71"/>
                    <a:pt x="24" y="69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1" y="23"/>
                    <a:pt x="71" y="22"/>
                    <a:pt x="71" y="22"/>
                  </a:cubicBezTo>
                  <a:lnTo>
                    <a:pt x="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517121" y="2870493"/>
            <a:ext cx="1952099" cy="509617"/>
            <a:chOff x="2061936" y="5182965"/>
            <a:chExt cx="2349784" cy="679488"/>
          </a:xfrm>
        </p:grpSpPr>
        <p:sp>
          <p:nvSpPr>
            <p:cNvPr id="54" name="文本框 65"/>
            <p:cNvSpPr txBox="1"/>
            <p:nvPr/>
          </p:nvSpPr>
          <p:spPr bwMode="auto">
            <a:xfrm>
              <a:off x="2217364" y="5498594"/>
              <a:ext cx="2038928" cy="3638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endPara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  <p:sp>
          <p:nvSpPr>
            <p:cNvPr id="55" name="文本框 66"/>
            <p:cNvSpPr txBox="1"/>
            <p:nvPr/>
          </p:nvSpPr>
          <p:spPr bwMode="auto">
            <a:xfrm>
              <a:off x="2061936" y="5182965"/>
              <a:ext cx="2349784" cy="369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CN" sz="1200" b="1" spc="7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Map</a:t>
              </a:r>
              <a:endParaRPr lang="zh-CN" altLang="en-US" sz="1200" b="1" spc="75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3611682" y="2857048"/>
            <a:ext cx="1952099" cy="523065"/>
            <a:chOff x="2061936" y="5165035"/>
            <a:chExt cx="2349784" cy="697418"/>
          </a:xfrm>
        </p:grpSpPr>
        <p:sp>
          <p:nvSpPr>
            <p:cNvPr id="57" name="文本框 68"/>
            <p:cNvSpPr txBox="1"/>
            <p:nvPr/>
          </p:nvSpPr>
          <p:spPr bwMode="auto">
            <a:xfrm>
              <a:off x="2217364" y="5498594"/>
              <a:ext cx="2038928" cy="3638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endPara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  <p:sp>
          <p:nvSpPr>
            <p:cNvPr id="58" name="文本框 69"/>
            <p:cNvSpPr txBox="1"/>
            <p:nvPr/>
          </p:nvSpPr>
          <p:spPr bwMode="auto">
            <a:xfrm>
              <a:off x="2061936" y="5165035"/>
              <a:ext cx="2349784" cy="369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CN" sz="1200" b="1" spc="7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Sheep</a:t>
              </a:r>
              <a:endParaRPr lang="zh-CN" altLang="en-US" sz="1200" b="1" spc="75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677209" y="2870493"/>
            <a:ext cx="1952099" cy="509617"/>
            <a:chOff x="2061936" y="5182965"/>
            <a:chExt cx="2349784" cy="679488"/>
          </a:xfrm>
        </p:grpSpPr>
        <p:sp>
          <p:nvSpPr>
            <p:cNvPr id="60" name="文本框 71"/>
            <p:cNvSpPr txBox="1"/>
            <p:nvPr/>
          </p:nvSpPr>
          <p:spPr bwMode="auto">
            <a:xfrm>
              <a:off x="2217364" y="5498594"/>
              <a:ext cx="2038928" cy="3638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。</a:t>
              </a:r>
              <a:endPara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  <p:sp>
          <p:nvSpPr>
            <p:cNvPr id="61" name="文本框 72"/>
            <p:cNvSpPr txBox="1"/>
            <p:nvPr/>
          </p:nvSpPr>
          <p:spPr bwMode="auto">
            <a:xfrm>
              <a:off x="2061936" y="5182965"/>
              <a:ext cx="2349784" cy="369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CN" sz="1200" b="1" spc="7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Wolf</a:t>
              </a:r>
              <a:endParaRPr lang="zh-CN" altLang="en-US" sz="1200" b="1" spc="75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</p:grpSp>
      <p:cxnSp>
        <p:nvCxnSpPr>
          <p:cNvPr id="62" name="直接连接符 61"/>
          <p:cNvCxnSpPr/>
          <p:nvPr/>
        </p:nvCxnSpPr>
        <p:spPr>
          <a:xfrm>
            <a:off x="1059503" y="3915773"/>
            <a:ext cx="702499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2CF4F708-C161-7645-B00C-BCC5DF3162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584" y="3184765"/>
            <a:ext cx="1826294" cy="141897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8B82DA6-6488-6E42-8502-4B82981118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1736" y="3178635"/>
            <a:ext cx="2121903" cy="1418973"/>
          </a:xfrm>
          <a:prstGeom prst="rect">
            <a:avLst/>
          </a:prstGeom>
        </p:spPr>
      </p:pic>
      <p:pic>
        <p:nvPicPr>
          <p:cNvPr id="64" name="图片 63">
            <a:extLst>
              <a:ext uri="{FF2B5EF4-FFF2-40B4-BE49-F238E27FC236}">
                <a16:creationId xmlns:a16="http://schemas.microsoft.com/office/drawing/2014/main" id="{039612DC-7D5B-1746-AAC7-0BBBDAB0BC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994" y="3151353"/>
            <a:ext cx="2486876" cy="160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151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 rot="2700000">
            <a:off x="931649" y="2323665"/>
            <a:ext cx="1123506" cy="1110268"/>
            <a:chOff x="3237545" y="4561747"/>
            <a:chExt cx="1146960" cy="1146960"/>
          </a:xfrm>
        </p:grpSpPr>
        <p:sp>
          <p:nvSpPr>
            <p:cNvPr id="30" name="圆角矩形 29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9039"/>
              </a:avLst>
            </a:prstGeom>
            <a:solidFill>
              <a:schemeClr val="accent1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31" name="圆角矩形 30"/>
            <p:cNvSpPr/>
            <p:nvPr/>
          </p:nvSpPr>
          <p:spPr>
            <a:xfrm>
              <a:off x="3329042" y="4642031"/>
              <a:ext cx="976147" cy="986387"/>
            </a:xfrm>
            <a:prstGeom prst="roundRect">
              <a:avLst>
                <a:gd name="adj" fmla="val 9613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 rot="2700000">
            <a:off x="2483422" y="2323665"/>
            <a:ext cx="1123506" cy="1110268"/>
            <a:chOff x="3237545" y="4561747"/>
            <a:chExt cx="1146960" cy="1146960"/>
          </a:xfrm>
        </p:grpSpPr>
        <p:sp>
          <p:nvSpPr>
            <p:cNvPr id="33" name="圆角矩形 32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9039"/>
              </a:avLst>
            </a:prstGeom>
            <a:solidFill>
              <a:srgbClr val="595959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34" name="圆角矩形 33"/>
            <p:cNvSpPr/>
            <p:nvPr/>
          </p:nvSpPr>
          <p:spPr>
            <a:xfrm>
              <a:off x="3329042" y="4642031"/>
              <a:ext cx="976147" cy="986387"/>
            </a:xfrm>
            <a:prstGeom prst="roundRect">
              <a:avLst>
                <a:gd name="adj" fmla="val 9613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 rot="2700000">
            <a:off x="4025835" y="2323665"/>
            <a:ext cx="1123506" cy="1110268"/>
            <a:chOff x="3237545" y="4561747"/>
            <a:chExt cx="1146960" cy="1146960"/>
          </a:xfrm>
        </p:grpSpPr>
        <p:sp>
          <p:nvSpPr>
            <p:cNvPr id="36" name="圆角矩形 35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9039"/>
              </a:avLst>
            </a:prstGeom>
            <a:solidFill>
              <a:schemeClr val="accent1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37" name="圆角矩形 36"/>
            <p:cNvSpPr/>
            <p:nvPr/>
          </p:nvSpPr>
          <p:spPr>
            <a:xfrm>
              <a:off x="3329042" y="4642031"/>
              <a:ext cx="976147" cy="986387"/>
            </a:xfrm>
            <a:prstGeom prst="roundRect">
              <a:avLst>
                <a:gd name="adj" fmla="val 9613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 rot="2700000">
            <a:off x="5580621" y="2323665"/>
            <a:ext cx="1123506" cy="1110268"/>
            <a:chOff x="3237545" y="4561747"/>
            <a:chExt cx="1146960" cy="1146960"/>
          </a:xfrm>
        </p:grpSpPr>
        <p:sp>
          <p:nvSpPr>
            <p:cNvPr id="39" name="圆角矩形 38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9039"/>
              </a:avLst>
            </a:prstGeom>
            <a:solidFill>
              <a:schemeClr val="accent4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40" name="圆角矩形 39"/>
            <p:cNvSpPr/>
            <p:nvPr/>
          </p:nvSpPr>
          <p:spPr>
            <a:xfrm>
              <a:off x="3329042" y="4642031"/>
              <a:ext cx="976147" cy="986387"/>
            </a:xfrm>
            <a:prstGeom prst="roundRect">
              <a:avLst>
                <a:gd name="adj" fmla="val 9613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 rot="2700000">
            <a:off x="7118077" y="2323665"/>
            <a:ext cx="1123506" cy="1110268"/>
            <a:chOff x="3237545" y="4561747"/>
            <a:chExt cx="1146960" cy="1146960"/>
          </a:xfrm>
        </p:grpSpPr>
        <p:sp>
          <p:nvSpPr>
            <p:cNvPr id="42" name="圆角矩形 41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9039"/>
              </a:avLst>
            </a:prstGeom>
            <a:solidFill>
              <a:schemeClr val="accent5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43" name="圆角矩形 42"/>
            <p:cNvSpPr/>
            <p:nvPr/>
          </p:nvSpPr>
          <p:spPr>
            <a:xfrm>
              <a:off x="3329042" y="4642031"/>
              <a:ext cx="976147" cy="986387"/>
            </a:xfrm>
            <a:prstGeom prst="roundRect">
              <a:avLst>
                <a:gd name="adj" fmla="val 9613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2158204" y="299722"/>
            <a:ext cx="4875370" cy="377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The important parameter for population</a:t>
            </a:r>
          </a:p>
        </p:txBody>
      </p:sp>
      <p:sp>
        <p:nvSpPr>
          <p:cNvPr id="19" name="Text Placeholder 4"/>
          <p:cNvSpPr txBox="1">
            <a:spLocks/>
          </p:cNvSpPr>
          <p:nvPr/>
        </p:nvSpPr>
        <p:spPr>
          <a:xfrm>
            <a:off x="1034102" y="2765846"/>
            <a:ext cx="908114" cy="2008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BIRTH RATE</a:t>
            </a:r>
          </a:p>
        </p:txBody>
      </p:sp>
      <p:sp>
        <p:nvSpPr>
          <p:cNvPr id="20" name="Text Placeholder 4"/>
          <p:cNvSpPr txBox="1">
            <a:spLocks/>
          </p:cNvSpPr>
          <p:nvPr/>
        </p:nvSpPr>
        <p:spPr>
          <a:xfrm>
            <a:off x="2599346" y="2765846"/>
            <a:ext cx="908114" cy="2008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DEATH RATE</a:t>
            </a:r>
          </a:p>
        </p:txBody>
      </p:sp>
      <p:sp>
        <p:nvSpPr>
          <p:cNvPr id="21" name="Text Placeholder 4"/>
          <p:cNvSpPr txBox="1">
            <a:spLocks/>
          </p:cNvSpPr>
          <p:nvPr/>
        </p:nvSpPr>
        <p:spPr>
          <a:xfrm>
            <a:off x="3964653" y="2765846"/>
            <a:ext cx="1351294" cy="2008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Features determine population</a:t>
            </a:r>
          </a:p>
        </p:txBody>
      </p:sp>
      <p:sp>
        <p:nvSpPr>
          <p:cNvPr id="22" name="Text Placeholder 4"/>
          <p:cNvSpPr txBox="1">
            <a:spLocks/>
          </p:cNvSpPr>
          <p:nvPr/>
        </p:nvSpPr>
        <p:spPr>
          <a:xfrm>
            <a:off x="5445177" y="2765846"/>
            <a:ext cx="1481888" cy="2008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IMMIGRATION RATE</a:t>
            </a:r>
          </a:p>
        </p:txBody>
      </p:sp>
      <p:sp>
        <p:nvSpPr>
          <p:cNvPr id="23" name="Text Placeholder 4"/>
          <p:cNvSpPr txBox="1">
            <a:spLocks/>
          </p:cNvSpPr>
          <p:nvPr/>
        </p:nvSpPr>
        <p:spPr>
          <a:xfrm>
            <a:off x="6957902" y="2886577"/>
            <a:ext cx="1579517" cy="2008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OUTMIGRATION RATE</a:t>
            </a:r>
          </a:p>
          <a:p>
            <a:pPr marL="0" indent="0" algn="ctr">
              <a:buNone/>
            </a:pPr>
            <a:endParaRPr lang="en-GB" altLang="zh-CN" sz="1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42124" y="1249930"/>
            <a:ext cx="1746277" cy="5383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The number of biological born in a certain period of time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158204" y="3860802"/>
            <a:ext cx="1746277" cy="7230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The number of biological deaths due to various reasons in a certain period of time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287297" y="3860802"/>
            <a:ext cx="1746277" cy="7230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The number of biological that immigrate to the environment in a certain period of time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797835" y="1249930"/>
            <a:ext cx="1746277" cy="7230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The number of biological that out migrate to the environment in a certain period of time</a:t>
            </a:r>
          </a:p>
        </p:txBody>
      </p:sp>
    </p:spTree>
    <p:extLst>
      <p:ext uri="{BB962C8B-B14F-4D97-AF65-F5344CB8AC3E}">
        <p14:creationId xmlns:p14="http://schemas.microsoft.com/office/powerpoint/2010/main" val="645809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803736" y="299722"/>
            <a:ext cx="3523130" cy="377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The Life of A Wolf</a:t>
            </a:r>
          </a:p>
        </p:txBody>
      </p:sp>
      <p:sp>
        <p:nvSpPr>
          <p:cNvPr id="3" name="AutoShape 10"/>
          <p:cNvSpPr>
            <a:spLocks noChangeArrowheads="1"/>
          </p:cNvSpPr>
          <p:nvPr/>
        </p:nvSpPr>
        <p:spPr bwMode="auto">
          <a:xfrm rot="16200000">
            <a:off x="3851825" y="-1160148"/>
            <a:ext cx="1258728" cy="7940395"/>
          </a:xfrm>
          <a:prstGeom prst="downArrow">
            <a:avLst>
              <a:gd name="adj1" fmla="val 49074"/>
              <a:gd name="adj2" fmla="val 4481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 sz="2000">
              <a:solidFill>
                <a:srgbClr val="000000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4" name="矩形标注 31"/>
          <p:cNvSpPr>
            <a:spLocks noChangeArrowheads="1"/>
          </p:cNvSpPr>
          <p:nvPr/>
        </p:nvSpPr>
        <p:spPr bwMode="auto">
          <a:xfrm>
            <a:off x="2894105" y="3785171"/>
            <a:ext cx="1477963" cy="41434"/>
          </a:xfrm>
          <a:prstGeom prst="wedgeRectCallout">
            <a:avLst>
              <a:gd name="adj1" fmla="val -17528"/>
              <a:gd name="adj2" fmla="val -509463"/>
            </a:avLst>
          </a:prstGeom>
          <a:solidFill>
            <a:srgbClr val="595959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6" name="矩形标注 32"/>
          <p:cNvSpPr>
            <a:spLocks noChangeArrowheads="1"/>
          </p:cNvSpPr>
          <p:nvPr/>
        </p:nvSpPr>
        <p:spPr bwMode="auto">
          <a:xfrm>
            <a:off x="1196694" y="1837785"/>
            <a:ext cx="1584325" cy="57150"/>
          </a:xfrm>
          <a:prstGeom prst="wedgeRectCallout">
            <a:avLst>
              <a:gd name="adj1" fmla="val -23398"/>
              <a:gd name="adj2" fmla="val 403287"/>
            </a:avLst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7" name="Rectangle 28"/>
          <p:cNvSpPr>
            <a:spLocks noChangeArrowheads="1"/>
          </p:cNvSpPr>
          <p:nvPr/>
        </p:nvSpPr>
        <p:spPr bwMode="auto">
          <a:xfrm>
            <a:off x="2727127" y="3846356"/>
            <a:ext cx="2275098" cy="4766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If can’t hunt prey, DIE.</a:t>
            </a:r>
          </a:p>
          <a:p>
            <a:pPr>
              <a:lnSpc>
                <a:spcPct val="130000"/>
              </a:lnSpc>
              <a:defRPr/>
            </a:pPr>
            <a:r>
              <a:rPr lang="en-US" altLang="zh-CN" sz="1000" spc="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Based on Hunt Rate</a:t>
            </a:r>
            <a:endParaRPr lang="zh-CN" altLang="en-US" sz="1000" spc="75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8" name="Rectangle 28"/>
          <p:cNvSpPr>
            <a:spLocks noChangeArrowheads="1"/>
          </p:cNvSpPr>
          <p:nvPr/>
        </p:nvSpPr>
        <p:spPr bwMode="auto">
          <a:xfrm>
            <a:off x="1115442" y="1107089"/>
            <a:ext cx="2275096" cy="2757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Create a new Wolf</a:t>
            </a:r>
            <a:endParaRPr lang="zh-CN" altLang="en-US" sz="1000" spc="75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9" name="矩形标注 35"/>
          <p:cNvSpPr>
            <a:spLocks noChangeArrowheads="1"/>
          </p:cNvSpPr>
          <p:nvPr/>
        </p:nvSpPr>
        <p:spPr bwMode="auto">
          <a:xfrm>
            <a:off x="4603942" y="1837785"/>
            <a:ext cx="1584325" cy="57150"/>
          </a:xfrm>
          <a:prstGeom prst="wedgeRectCallout">
            <a:avLst>
              <a:gd name="adj1" fmla="val -23398"/>
              <a:gd name="adj2" fmla="val 403287"/>
            </a:avLst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0" name="Rectangle 28"/>
          <p:cNvSpPr>
            <a:spLocks noChangeArrowheads="1"/>
          </p:cNvSpPr>
          <p:nvPr/>
        </p:nvSpPr>
        <p:spPr bwMode="auto">
          <a:xfrm>
            <a:off x="4522689" y="1107088"/>
            <a:ext cx="2275098" cy="673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Find couple and birth baby if not hungry</a:t>
            </a:r>
          </a:p>
          <a:p>
            <a:pPr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Based on the Birth Rate</a:t>
            </a:r>
          </a:p>
        </p:txBody>
      </p:sp>
      <p:sp>
        <p:nvSpPr>
          <p:cNvPr id="11" name="矩形标注 37"/>
          <p:cNvSpPr>
            <a:spLocks noChangeArrowheads="1"/>
          </p:cNvSpPr>
          <p:nvPr/>
        </p:nvSpPr>
        <p:spPr bwMode="auto">
          <a:xfrm>
            <a:off x="6210476" y="3785171"/>
            <a:ext cx="1476375" cy="41434"/>
          </a:xfrm>
          <a:prstGeom prst="wedgeRectCallout">
            <a:avLst>
              <a:gd name="adj1" fmla="val -17528"/>
              <a:gd name="adj2" fmla="val -509463"/>
            </a:avLst>
          </a:prstGeom>
          <a:solidFill>
            <a:schemeClr val="accent4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2" name="Rectangle 28"/>
          <p:cNvSpPr>
            <a:spLocks noChangeArrowheads="1"/>
          </p:cNvSpPr>
          <p:nvPr/>
        </p:nvSpPr>
        <p:spPr bwMode="auto">
          <a:xfrm>
            <a:off x="6041911" y="3846356"/>
            <a:ext cx="2522226" cy="4766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After age is bigger than a number, DIE</a:t>
            </a:r>
          </a:p>
          <a:p>
            <a:pPr>
              <a:lnSpc>
                <a:spcPct val="130000"/>
              </a:lnSpc>
              <a:defRPr/>
            </a:pPr>
            <a:r>
              <a:rPr lang="en-US" altLang="zh-CN" sz="1000" spc="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Based on Death Rate</a:t>
            </a:r>
            <a:endParaRPr lang="zh-CN" altLang="en-US" sz="1000" spc="75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13" name="Freeform 5"/>
          <p:cNvSpPr>
            <a:spLocks/>
          </p:cNvSpPr>
          <p:nvPr/>
        </p:nvSpPr>
        <p:spPr bwMode="auto">
          <a:xfrm>
            <a:off x="1002345" y="2216544"/>
            <a:ext cx="1333350" cy="11817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1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1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4" name="Freeform 5"/>
          <p:cNvSpPr>
            <a:spLocks/>
          </p:cNvSpPr>
          <p:nvPr/>
        </p:nvSpPr>
        <p:spPr bwMode="auto">
          <a:xfrm>
            <a:off x="1083216" y="2273468"/>
            <a:ext cx="1188253" cy="10531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1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5" name="Freeform 5"/>
          <p:cNvSpPr>
            <a:spLocks/>
          </p:cNvSpPr>
          <p:nvPr/>
        </p:nvSpPr>
        <p:spPr bwMode="auto">
          <a:xfrm>
            <a:off x="2738052" y="2216544"/>
            <a:ext cx="1333350" cy="11817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595959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2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6" name="Freeform 5"/>
          <p:cNvSpPr>
            <a:spLocks/>
          </p:cNvSpPr>
          <p:nvPr/>
        </p:nvSpPr>
        <p:spPr bwMode="auto">
          <a:xfrm>
            <a:off x="2818923" y="2273468"/>
            <a:ext cx="1188253" cy="10531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2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4384536" y="2216544"/>
            <a:ext cx="1333350" cy="11817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3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3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8" name="Freeform 5"/>
          <p:cNvSpPr>
            <a:spLocks/>
          </p:cNvSpPr>
          <p:nvPr/>
        </p:nvSpPr>
        <p:spPr bwMode="auto">
          <a:xfrm>
            <a:off x="4465406" y="2273468"/>
            <a:ext cx="1188253" cy="10531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3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231150" y="2591161"/>
            <a:ext cx="929555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rPr>
              <a:t>Get Birth</a:t>
            </a:r>
            <a:endParaRPr lang="zh-CN" altLang="en-US" sz="100" b="1" dirty="0">
              <a:solidFill>
                <a:schemeClr val="tx1">
                  <a:lumMod val="65000"/>
                  <a:lumOff val="35000"/>
                </a:schemeClr>
              </a:solidFill>
              <a:latin typeface="ITC Avant Garde Std Bk" panose="020B0502020202020204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608432" y="2591161"/>
            <a:ext cx="929555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rPr>
              <a:t>Find Couple</a:t>
            </a:r>
            <a:endParaRPr lang="zh-CN" altLang="en-US" sz="100" b="1" dirty="0">
              <a:solidFill>
                <a:schemeClr val="tx1">
                  <a:lumMod val="65000"/>
                  <a:lumOff val="35000"/>
                </a:schemeClr>
              </a:solidFill>
              <a:latin typeface="ITC Avant Garde Std Bk" panose="020B0502020202020204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949769" y="2582769"/>
            <a:ext cx="929555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rPr>
              <a:t>Hunt for sheep</a:t>
            </a:r>
            <a:endParaRPr lang="zh-CN" altLang="en-US" sz="100" b="1" dirty="0">
              <a:solidFill>
                <a:schemeClr val="tx1">
                  <a:lumMod val="65000"/>
                  <a:lumOff val="35000"/>
                </a:schemeClr>
              </a:solidFill>
              <a:latin typeface="ITC Avant Garde Std Bk" panose="020B0502020202020204" pitchFamily="34" charset="0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4897898" y="2398167"/>
            <a:ext cx="207186" cy="206089"/>
            <a:chOff x="3856417" y="4248125"/>
            <a:chExt cx="409860" cy="407692"/>
          </a:xfrm>
          <a:solidFill>
            <a:schemeClr val="accent3"/>
          </a:solidFill>
        </p:grpSpPr>
        <p:sp>
          <p:nvSpPr>
            <p:cNvPr id="23" name="Freeform 187"/>
            <p:cNvSpPr>
              <a:spLocks/>
            </p:cNvSpPr>
            <p:nvPr/>
          </p:nvSpPr>
          <p:spPr bwMode="auto">
            <a:xfrm>
              <a:off x="3969183" y="4489921"/>
              <a:ext cx="279745" cy="165896"/>
            </a:xfrm>
            <a:custGeom>
              <a:avLst/>
              <a:gdLst>
                <a:gd name="T0" fmla="*/ 76 w 109"/>
                <a:gd name="T1" fmla="*/ 0 h 65"/>
                <a:gd name="T2" fmla="*/ 54 w 109"/>
                <a:gd name="T3" fmla="*/ 0 h 65"/>
                <a:gd name="T4" fmla="*/ 69 w 109"/>
                <a:gd name="T5" fmla="*/ 17 h 65"/>
                <a:gd name="T6" fmla="*/ 76 w 109"/>
                <a:gd name="T7" fmla="*/ 17 h 65"/>
                <a:gd name="T8" fmla="*/ 91 w 109"/>
                <a:gd name="T9" fmla="*/ 32 h 65"/>
                <a:gd name="T10" fmla="*/ 76 w 109"/>
                <a:gd name="T11" fmla="*/ 48 h 65"/>
                <a:gd name="T12" fmla="*/ 32 w 109"/>
                <a:gd name="T13" fmla="*/ 48 h 65"/>
                <a:gd name="T14" fmla="*/ 17 w 109"/>
                <a:gd name="T15" fmla="*/ 32 h 65"/>
                <a:gd name="T16" fmla="*/ 20 w 109"/>
                <a:gd name="T17" fmla="*/ 24 h 65"/>
                <a:gd name="T18" fmla="*/ 1 w 109"/>
                <a:gd name="T19" fmla="*/ 24 h 65"/>
                <a:gd name="T20" fmla="*/ 0 w 109"/>
                <a:gd name="T21" fmla="*/ 32 h 65"/>
                <a:gd name="T22" fmla="*/ 32 w 109"/>
                <a:gd name="T23" fmla="*/ 65 h 65"/>
                <a:gd name="T24" fmla="*/ 76 w 109"/>
                <a:gd name="T25" fmla="*/ 65 h 65"/>
                <a:gd name="T26" fmla="*/ 109 w 109"/>
                <a:gd name="T27" fmla="*/ 32 h 65"/>
                <a:gd name="T28" fmla="*/ 76 w 109"/>
                <a:gd name="T2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9" h="65">
                  <a:moveTo>
                    <a:pt x="76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61" y="4"/>
                    <a:pt x="66" y="10"/>
                    <a:pt x="69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85" y="17"/>
                    <a:pt x="91" y="24"/>
                    <a:pt x="91" y="32"/>
                  </a:cubicBezTo>
                  <a:cubicBezTo>
                    <a:pt x="91" y="41"/>
                    <a:pt x="85" y="48"/>
                    <a:pt x="76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24" y="48"/>
                    <a:pt x="17" y="41"/>
                    <a:pt x="17" y="32"/>
                  </a:cubicBezTo>
                  <a:cubicBezTo>
                    <a:pt x="17" y="29"/>
                    <a:pt x="18" y="26"/>
                    <a:pt x="20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7"/>
                    <a:pt x="0" y="30"/>
                    <a:pt x="0" y="32"/>
                  </a:cubicBezTo>
                  <a:cubicBezTo>
                    <a:pt x="0" y="50"/>
                    <a:pt x="14" y="65"/>
                    <a:pt x="32" y="65"/>
                  </a:cubicBezTo>
                  <a:cubicBezTo>
                    <a:pt x="76" y="65"/>
                    <a:pt x="76" y="65"/>
                    <a:pt x="76" y="65"/>
                  </a:cubicBezTo>
                  <a:cubicBezTo>
                    <a:pt x="94" y="65"/>
                    <a:pt x="109" y="50"/>
                    <a:pt x="109" y="32"/>
                  </a:cubicBezTo>
                  <a:cubicBezTo>
                    <a:pt x="109" y="15"/>
                    <a:pt x="94" y="0"/>
                    <a:pt x="7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4" name="Freeform 188"/>
            <p:cNvSpPr>
              <a:spLocks/>
            </p:cNvSpPr>
            <p:nvPr/>
          </p:nvSpPr>
          <p:spPr bwMode="auto">
            <a:xfrm>
              <a:off x="3856417" y="4489921"/>
              <a:ext cx="279745" cy="165896"/>
            </a:xfrm>
            <a:custGeom>
              <a:avLst/>
              <a:gdLst>
                <a:gd name="T0" fmla="*/ 41 w 109"/>
                <a:gd name="T1" fmla="*/ 48 h 65"/>
                <a:gd name="T2" fmla="*/ 33 w 109"/>
                <a:gd name="T3" fmla="*/ 48 h 65"/>
                <a:gd name="T4" fmla="*/ 18 w 109"/>
                <a:gd name="T5" fmla="*/ 32 h 65"/>
                <a:gd name="T6" fmla="*/ 33 w 109"/>
                <a:gd name="T7" fmla="*/ 17 h 65"/>
                <a:gd name="T8" fmla="*/ 37 w 109"/>
                <a:gd name="T9" fmla="*/ 17 h 65"/>
                <a:gd name="T10" fmla="*/ 77 w 109"/>
                <a:gd name="T11" fmla="*/ 17 h 65"/>
                <a:gd name="T12" fmla="*/ 92 w 109"/>
                <a:gd name="T13" fmla="*/ 32 h 65"/>
                <a:gd name="T14" fmla="*/ 92 w 109"/>
                <a:gd name="T15" fmla="*/ 35 h 65"/>
                <a:gd name="T16" fmla="*/ 89 w 109"/>
                <a:gd name="T17" fmla="*/ 42 h 65"/>
                <a:gd name="T18" fmla="*/ 108 w 109"/>
                <a:gd name="T19" fmla="*/ 42 h 65"/>
                <a:gd name="T20" fmla="*/ 109 w 109"/>
                <a:gd name="T21" fmla="*/ 35 h 65"/>
                <a:gd name="T22" fmla="*/ 109 w 109"/>
                <a:gd name="T23" fmla="*/ 35 h 65"/>
                <a:gd name="T24" fmla="*/ 109 w 109"/>
                <a:gd name="T25" fmla="*/ 32 h 65"/>
                <a:gd name="T26" fmla="*/ 77 w 109"/>
                <a:gd name="T27" fmla="*/ 0 h 65"/>
                <a:gd name="T28" fmla="*/ 37 w 109"/>
                <a:gd name="T29" fmla="*/ 0 h 65"/>
                <a:gd name="T30" fmla="*/ 33 w 109"/>
                <a:gd name="T31" fmla="*/ 0 h 65"/>
                <a:gd name="T32" fmla="*/ 0 w 109"/>
                <a:gd name="T33" fmla="*/ 32 h 65"/>
                <a:gd name="T34" fmla="*/ 33 w 109"/>
                <a:gd name="T35" fmla="*/ 65 h 65"/>
                <a:gd name="T36" fmla="*/ 56 w 109"/>
                <a:gd name="T37" fmla="*/ 65 h 65"/>
                <a:gd name="T38" fmla="*/ 41 w 109"/>
                <a:gd name="T39" fmla="*/ 4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9" h="65">
                  <a:moveTo>
                    <a:pt x="41" y="48"/>
                  </a:moveTo>
                  <a:cubicBezTo>
                    <a:pt x="33" y="48"/>
                    <a:pt x="33" y="48"/>
                    <a:pt x="33" y="48"/>
                  </a:cubicBezTo>
                  <a:cubicBezTo>
                    <a:pt x="24" y="48"/>
                    <a:pt x="18" y="41"/>
                    <a:pt x="18" y="32"/>
                  </a:cubicBezTo>
                  <a:cubicBezTo>
                    <a:pt x="18" y="24"/>
                    <a:pt x="24" y="17"/>
                    <a:pt x="33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85" y="17"/>
                    <a:pt x="92" y="24"/>
                    <a:pt x="92" y="32"/>
                  </a:cubicBezTo>
                  <a:cubicBezTo>
                    <a:pt x="92" y="33"/>
                    <a:pt x="92" y="34"/>
                    <a:pt x="92" y="35"/>
                  </a:cubicBezTo>
                  <a:cubicBezTo>
                    <a:pt x="91" y="38"/>
                    <a:pt x="90" y="40"/>
                    <a:pt x="89" y="42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0"/>
                    <a:pt x="109" y="38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09" y="34"/>
                    <a:pt x="109" y="33"/>
                    <a:pt x="109" y="32"/>
                  </a:cubicBezTo>
                  <a:cubicBezTo>
                    <a:pt x="109" y="15"/>
                    <a:pt x="95" y="0"/>
                    <a:pt x="77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5" y="0"/>
                    <a:pt x="0" y="15"/>
                    <a:pt x="0" y="32"/>
                  </a:cubicBezTo>
                  <a:cubicBezTo>
                    <a:pt x="0" y="50"/>
                    <a:pt x="15" y="65"/>
                    <a:pt x="33" y="65"/>
                  </a:cubicBezTo>
                  <a:cubicBezTo>
                    <a:pt x="56" y="65"/>
                    <a:pt x="56" y="65"/>
                    <a:pt x="56" y="65"/>
                  </a:cubicBezTo>
                  <a:cubicBezTo>
                    <a:pt x="50" y="61"/>
                    <a:pt x="44" y="55"/>
                    <a:pt x="41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5" name="Freeform 189"/>
            <p:cNvSpPr>
              <a:spLocks noEditPoints="1"/>
            </p:cNvSpPr>
            <p:nvPr/>
          </p:nvSpPr>
          <p:spPr bwMode="auto">
            <a:xfrm>
              <a:off x="3950749" y="4248125"/>
              <a:ext cx="202761" cy="204930"/>
            </a:xfrm>
            <a:custGeom>
              <a:avLst/>
              <a:gdLst>
                <a:gd name="T0" fmla="*/ 40 w 79"/>
                <a:gd name="T1" fmla="*/ 0 h 80"/>
                <a:gd name="T2" fmla="*/ 0 w 79"/>
                <a:gd name="T3" fmla="*/ 40 h 80"/>
                <a:gd name="T4" fmla="*/ 40 w 79"/>
                <a:gd name="T5" fmla="*/ 80 h 80"/>
                <a:gd name="T6" fmla="*/ 79 w 79"/>
                <a:gd name="T7" fmla="*/ 40 h 80"/>
                <a:gd name="T8" fmla="*/ 40 w 79"/>
                <a:gd name="T9" fmla="*/ 0 h 80"/>
                <a:gd name="T10" fmla="*/ 63 w 79"/>
                <a:gd name="T11" fmla="*/ 46 h 80"/>
                <a:gd name="T12" fmla="*/ 46 w 79"/>
                <a:gd name="T13" fmla="*/ 46 h 80"/>
                <a:gd name="T14" fmla="*/ 46 w 79"/>
                <a:gd name="T15" fmla="*/ 63 h 80"/>
                <a:gd name="T16" fmla="*/ 33 w 79"/>
                <a:gd name="T17" fmla="*/ 63 h 80"/>
                <a:gd name="T18" fmla="*/ 33 w 79"/>
                <a:gd name="T19" fmla="*/ 46 h 80"/>
                <a:gd name="T20" fmla="*/ 17 w 79"/>
                <a:gd name="T21" fmla="*/ 46 h 80"/>
                <a:gd name="T22" fmla="*/ 17 w 79"/>
                <a:gd name="T23" fmla="*/ 34 h 80"/>
                <a:gd name="T24" fmla="*/ 33 w 79"/>
                <a:gd name="T25" fmla="*/ 34 h 80"/>
                <a:gd name="T26" fmla="*/ 33 w 79"/>
                <a:gd name="T27" fmla="*/ 17 h 80"/>
                <a:gd name="T28" fmla="*/ 46 w 79"/>
                <a:gd name="T29" fmla="*/ 17 h 80"/>
                <a:gd name="T30" fmla="*/ 46 w 79"/>
                <a:gd name="T31" fmla="*/ 34 h 80"/>
                <a:gd name="T32" fmla="*/ 63 w 79"/>
                <a:gd name="T33" fmla="*/ 34 h 80"/>
                <a:gd name="T34" fmla="*/ 63 w 79"/>
                <a:gd name="T35" fmla="*/ 4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9" h="80">
                  <a:moveTo>
                    <a:pt x="40" y="0"/>
                  </a:move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80"/>
                    <a:pt x="40" y="80"/>
                  </a:cubicBezTo>
                  <a:cubicBezTo>
                    <a:pt x="62" y="80"/>
                    <a:pt x="79" y="62"/>
                    <a:pt x="79" y="40"/>
                  </a:cubicBezTo>
                  <a:cubicBezTo>
                    <a:pt x="79" y="18"/>
                    <a:pt x="62" y="0"/>
                    <a:pt x="40" y="0"/>
                  </a:cubicBezTo>
                  <a:close/>
                  <a:moveTo>
                    <a:pt x="63" y="46"/>
                  </a:moveTo>
                  <a:cubicBezTo>
                    <a:pt x="46" y="46"/>
                    <a:pt x="46" y="46"/>
                    <a:pt x="46" y="4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63" y="34"/>
                    <a:pt x="63" y="34"/>
                    <a:pt x="63" y="34"/>
                  </a:cubicBezTo>
                  <a:lnTo>
                    <a:pt x="63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6" name="Rectangle 190"/>
            <p:cNvSpPr>
              <a:spLocks noChangeArrowheads="1"/>
            </p:cNvSpPr>
            <p:nvPr/>
          </p:nvSpPr>
          <p:spPr bwMode="auto">
            <a:xfrm>
              <a:off x="4200135" y="4356553"/>
              <a:ext cx="30360" cy="1019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7" name="Rectangle 191"/>
            <p:cNvSpPr>
              <a:spLocks noChangeArrowheads="1"/>
            </p:cNvSpPr>
            <p:nvPr/>
          </p:nvSpPr>
          <p:spPr bwMode="auto">
            <a:xfrm>
              <a:off x="4164354" y="4392335"/>
              <a:ext cx="101923" cy="303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8" name="Rectangle 192"/>
            <p:cNvSpPr>
              <a:spLocks noChangeArrowheads="1"/>
            </p:cNvSpPr>
            <p:nvPr/>
          </p:nvSpPr>
          <p:spPr bwMode="auto">
            <a:xfrm>
              <a:off x="3879187" y="4386913"/>
              <a:ext cx="18433" cy="6180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9" name="Rectangle 193"/>
            <p:cNvSpPr>
              <a:spLocks noChangeArrowheads="1"/>
            </p:cNvSpPr>
            <p:nvPr/>
          </p:nvSpPr>
          <p:spPr bwMode="auto">
            <a:xfrm>
              <a:off x="3858586" y="4407515"/>
              <a:ext cx="61805" cy="1734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561093" y="2364926"/>
            <a:ext cx="245005" cy="281181"/>
            <a:chOff x="2733098" y="4187405"/>
            <a:chExt cx="484675" cy="556238"/>
          </a:xfrm>
          <a:solidFill>
            <a:schemeClr val="accent1"/>
          </a:solidFill>
        </p:grpSpPr>
        <p:sp>
          <p:nvSpPr>
            <p:cNvPr id="31" name="Oval 302"/>
            <p:cNvSpPr>
              <a:spLocks noChangeArrowheads="1"/>
            </p:cNvSpPr>
            <p:nvPr/>
          </p:nvSpPr>
          <p:spPr bwMode="auto">
            <a:xfrm>
              <a:off x="2849117" y="4187405"/>
              <a:ext cx="84574" cy="10734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2" name="Freeform 303"/>
            <p:cNvSpPr>
              <a:spLocks noEditPoints="1"/>
            </p:cNvSpPr>
            <p:nvPr/>
          </p:nvSpPr>
          <p:spPr bwMode="auto">
            <a:xfrm>
              <a:off x="2733098" y="4304508"/>
              <a:ext cx="310105" cy="439135"/>
            </a:xfrm>
            <a:custGeom>
              <a:avLst/>
              <a:gdLst>
                <a:gd name="T0" fmla="*/ 121 w 121"/>
                <a:gd name="T1" fmla="*/ 26 h 171"/>
                <a:gd name="T2" fmla="*/ 120 w 121"/>
                <a:gd name="T3" fmla="*/ 26 h 171"/>
                <a:gd name="T4" fmla="*/ 114 w 121"/>
                <a:gd name="T5" fmla="*/ 21 h 171"/>
                <a:gd name="T6" fmla="*/ 90 w 121"/>
                <a:gd name="T7" fmla="*/ 3 h 171"/>
                <a:gd name="T8" fmla="*/ 84 w 121"/>
                <a:gd name="T9" fmla="*/ 1 h 171"/>
                <a:gd name="T10" fmla="*/ 76 w 121"/>
                <a:gd name="T11" fmla="*/ 1 h 171"/>
                <a:gd name="T12" fmla="*/ 74 w 121"/>
                <a:gd name="T13" fmla="*/ 11 h 171"/>
                <a:gd name="T14" fmla="*/ 67 w 121"/>
                <a:gd name="T15" fmla="*/ 42 h 171"/>
                <a:gd name="T16" fmla="*/ 67 w 121"/>
                <a:gd name="T17" fmla="*/ 7 h 171"/>
                <a:gd name="T18" fmla="*/ 58 w 121"/>
                <a:gd name="T19" fmla="*/ 0 h 171"/>
                <a:gd name="T20" fmla="*/ 58 w 121"/>
                <a:gd name="T21" fmla="*/ 9 h 171"/>
                <a:gd name="T22" fmla="*/ 45 w 121"/>
                <a:gd name="T23" fmla="*/ 18 h 171"/>
                <a:gd name="T24" fmla="*/ 40 w 121"/>
                <a:gd name="T25" fmla="*/ 7 h 171"/>
                <a:gd name="T26" fmla="*/ 47 w 121"/>
                <a:gd name="T27" fmla="*/ 0 h 171"/>
                <a:gd name="T28" fmla="*/ 38 w 121"/>
                <a:gd name="T29" fmla="*/ 1 h 171"/>
                <a:gd name="T30" fmla="*/ 3 w 121"/>
                <a:gd name="T31" fmla="*/ 35 h 171"/>
                <a:gd name="T32" fmla="*/ 3 w 121"/>
                <a:gd name="T33" fmla="*/ 36 h 171"/>
                <a:gd name="T34" fmla="*/ 1 w 121"/>
                <a:gd name="T35" fmla="*/ 48 h 171"/>
                <a:gd name="T36" fmla="*/ 2 w 121"/>
                <a:gd name="T37" fmla="*/ 48 h 171"/>
                <a:gd name="T38" fmla="*/ 2 w 121"/>
                <a:gd name="T39" fmla="*/ 50 h 171"/>
                <a:gd name="T40" fmla="*/ 6 w 121"/>
                <a:gd name="T41" fmla="*/ 57 h 171"/>
                <a:gd name="T42" fmla="*/ 20 w 121"/>
                <a:gd name="T43" fmla="*/ 85 h 171"/>
                <a:gd name="T44" fmla="*/ 33 w 121"/>
                <a:gd name="T45" fmla="*/ 90 h 171"/>
                <a:gd name="T46" fmla="*/ 35 w 121"/>
                <a:gd name="T47" fmla="*/ 90 h 171"/>
                <a:gd name="T48" fmla="*/ 60 w 121"/>
                <a:gd name="T49" fmla="*/ 171 h 171"/>
                <a:gd name="T50" fmla="*/ 56 w 121"/>
                <a:gd name="T51" fmla="*/ 110 h 171"/>
                <a:gd name="T52" fmla="*/ 89 w 121"/>
                <a:gd name="T53" fmla="*/ 33 h 171"/>
                <a:gd name="T54" fmla="*/ 93 w 121"/>
                <a:gd name="T55" fmla="*/ 31 h 171"/>
                <a:gd name="T56" fmla="*/ 75 w 121"/>
                <a:gd name="T57" fmla="*/ 45 h 171"/>
                <a:gd name="T58" fmla="*/ 89 w 121"/>
                <a:gd name="T59" fmla="*/ 33 h 171"/>
                <a:gd name="T60" fmla="*/ 30 w 121"/>
                <a:gd name="T61" fmla="*/ 55 h 171"/>
                <a:gd name="T62" fmla="*/ 24 w 121"/>
                <a:gd name="T63" fmla="*/ 44 h 171"/>
                <a:gd name="T64" fmla="*/ 33 w 121"/>
                <a:gd name="T65" fmla="*/ 6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1" h="171">
                  <a:moveTo>
                    <a:pt x="120" y="42"/>
                  </a:moveTo>
                  <a:cubicBezTo>
                    <a:pt x="120" y="35"/>
                    <a:pt x="121" y="24"/>
                    <a:pt x="121" y="26"/>
                  </a:cubicBezTo>
                  <a:cubicBezTo>
                    <a:pt x="121" y="26"/>
                    <a:pt x="121" y="26"/>
                    <a:pt x="121" y="26"/>
                  </a:cubicBezTo>
                  <a:cubicBezTo>
                    <a:pt x="120" y="26"/>
                    <a:pt x="120" y="26"/>
                    <a:pt x="120" y="26"/>
                  </a:cubicBezTo>
                  <a:cubicBezTo>
                    <a:pt x="118" y="24"/>
                    <a:pt x="118" y="24"/>
                    <a:pt x="118" y="24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90" y="3"/>
                    <a:pt x="90" y="3"/>
                    <a:pt x="90" y="3"/>
                  </a:cubicBezTo>
                  <a:cubicBezTo>
                    <a:pt x="88" y="2"/>
                    <a:pt x="86" y="1"/>
                    <a:pt x="84" y="1"/>
                  </a:cubicBezTo>
                  <a:cubicBezTo>
                    <a:pt x="84" y="1"/>
                    <a:pt x="84" y="1"/>
                    <a:pt x="84" y="1"/>
                  </a:cubicBezTo>
                  <a:cubicBezTo>
                    <a:pt x="81" y="1"/>
                    <a:pt x="78" y="1"/>
                    <a:pt x="76" y="0"/>
                  </a:cubicBezTo>
                  <a:cubicBezTo>
                    <a:pt x="76" y="1"/>
                    <a:pt x="76" y="1"/>
                    <a:pt x="76" y="1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74" y="11"/>
                    <a:pt x="74" y="11"/>
                    <a:pt x="74" y="11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6" y="42"/>
                    <a:pt x="56" y="42"/>
                    <a:pt x="56" y="42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5" y="1"/>
                    <a:pt x="42" y="1"/>
                    <a:pt x="39" y="1"/>
                  </a:cubicBezTo>
                  <a:cubicBezTo>
                    <a:pt x="39" y="1"/>
                    <a:pt x="39" y="1"/>
                    <a:pt x="38" y="1"/>
                  </a:cubicBezTo>
                  <a:cubicBezTo>
                    <a:pt x="36" y="2"/>
                    <a:pt x="33" y="3"/>
                    <a:pt x="31" y="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60"/>
                    <a:pt x="2" y="42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20" y="85"/>
                    <a:pt x="20" y="85"/>
                    <a:pt x="20" y="85"/>
                  </a:cubicBezTo>
                  <a:cubicBezTo>
                    <a:pt x="24" y="82"/>
                    <a:pt x="29" y="80"/>
                    <a:pt x="33" y="78"/>
                  </a:cubicBezTo>
                  <a:cubicBezTo>
                    <a:pt x="33" y="82"/>
                    <a:pt x="33" y="86"/>
                    <a:pt x="33" y="90"/>
                  </a:cubicBezTo>
                  <a:cubicBezTo>
                    <a:pt x="33" y="90"/>
                    <a:pt x="33" y="90"/>
                    <a:pt x="33" y="90"/>
                  </a:cubicBezTo>
                  <a:cubicBezTo>
                    <a:pt x="33" y="90"/>
                    <a:pt x="34" y="90"/>
                    <a:pt x="35" y="90"/>
                  </a:cubicBezTo>
                  <a:cubicBezTo>
                    <a:pt x="37" y="171"/>
                    <a:pt x="37" y="171"/>
                    <a:pt x="37" y="171"/>
                  </a:cubicBezTo>
                  <a:cubicBezTo>
                    <a:pt x="60" y="171"/>
                    <a:pt x="60" y="171"/>
                    <a:pt x="60" y="171"/>
                  </a:cubicBezTo>
                  <a:cubicBezTo>
                    <a:pt x="61" y="161"/>
                    <a:pt x="61" y="148"/>
                    <a:pt x="61" y="134"/>
                  </a:cubicBezTo>
                  <a:cubicBezTo>
                    <a:pt x="58" y="127"/>
                    <a:pt x="56" y="118"/>
                    <a:pt x="56" y="110"/>
                  </a:cubicBezTo>
                  <a:cubicBezTo>
                    <a:pt x="56" y="74"/>
                    <a:pt x="84" y="44"/>
                    <a:pt x="120" y="42"/>
                  </a:cubicBezTo>
                  <a:close/>
                  <a:moveTo>
                    <a:pt x="89" y="33"/>
                  </a:moveTo>
                  <a:cubicBezTo>
                    <a:pt x="89" y="31"/>
                    <a:pt x="89" y="29"/>
                    <a:pt x="89" y="27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6" y="33"/>
                    <a:pt x="96" y="33"/>
                    <a:pt x="96" y="33"/>
                  </a:cubicBezTo>
                  <a:cubicBezTo>
                    <a:pt x="75" y="45"/>
                    <a:pt x="75" y="45"/>
                    <a:pt x="75" y="45"/>
                  </a:cubicBezTo>
                  <a:cubicBezTo>
                    <a:pt x="74" y="42"/>
                    <a:pt x="74" y="42"/>
                    <a:pt x="74" y="42"/>
                  </a:cubicBezTo>
                  <a:lnTo>
                    <a:pt x="89" y="33"/>
                  </a:lnTo>
                  <a:close/>
                  <a:moveTo>
                    <a:pt x="33" y="60"/>
                  </a:moveTo>
                  <a:cubicBezTo>
                    <a:pt x="30" y="55"/>
                    <a:pt x="30" y="55"/>
                    <a:pt x="30" y="55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41"/>
                    <a:pt x="33" y="50"/>
                    <a:pt x="33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" name="Freeform 304"/>
            <p:cNvSpPr>
              <a:spLocks/>
            </p:cNvSpPr>
            <p:nvPr/>
          </p:nvSpPr>
          <p:spPr bwMode="auto">
            <a:xfrm>
              <a:off x="2897909" y="4668827"/>
              <a:ext cx="60720" cy="74816"/>
            </a:xfrm>
            <a:custGeom>
              <a:avLst/>
              <a:gdLst>
                <a:gd name="T0" fmla="*/ 0 w 24"/>
                <a:gd name="T1" fmla="*/ 0 h 29"/>
                <a:gd name="T2" fmla="*/ 1 w 24"/>
                <a:gd name="T3" fmla="*/ 29 h 29"/>
                <a:gd name="T4" fmla="*/ 24 w 24"/>
                <a:gd name="T5" fmla="*/ 29 h 29"/>
                <a:gd name="T6" fmla="*/ 24 w 24"/>
                <a:gd name="T7" fmla="*/ 26 h 29"/>
                <a:gd name="T8" fmla="*/ 0 w 24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0" y="0"/>
                  </a:moveTo>
                  <a:cubicBezTo>
                    <a:pt x="1" y="29"/>
                    <a:pt x="1" y="29"/>
                    <a:pt x="1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8"/>
                    <a:pt x="24" y="27"/>
                    <a:pt x="24" y="26"/>
                  </a:cubicBezTo>
                  <a:cubicBezTo>
                    <a:pt x="14" y="19"/>
                    <a:pt x="6" y="1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" name="Freeform 305"/>
            <p:cNvSpPr>
              <a:spLocks/>
            </p:cNvSpPr>
            <p:nvPr/>
          </p:nvSpPr>
          <p:spPr bwMode="auto">
            <a:xfrm>
              <a:off x="3035614" y="4422694"/>
              <a:ext cx="54214" cy="41203"/>
            </a:xfrm>
            <a:custGeom>
              <a:avLst/>
              <a:gdLst>
                <a:gd name="T0" fmla="*/ 43 w 50"/>
                <a:gd name="T1" fmla="*/ 0 h 38"/>
                <a:gd name="T2" fmla="*/ 36 w 50"/>
                <a:gd name="T3" fmla="*/ 0 h 38"/>
                <a:gd name="T4" fmla="*/ 14 w 50"/>
                <a:gd name="T5" fmla="*/ 0 h 38"/>
                <a:gd name="T6" fmla="*/ 7 w 50"/>
                <a:gd name="T7" fmla="*/ 0 h 38"/>
                <a:gd name="T8" fmla="*/ 0 w 50"/>
                <a:gd name="T9" fmla="*/ 38 h 38"/>
                <a:gd name="T10" fmla="*/ 14 w 50"/>
                <a:gd name="T11" fmla="*/ 38 h 38"/>
                <a:gd name="T12" fmla="*/ 36 w 50"/>
                <a:gd name="T13" fmla="*/ 38 h 38"/>
                <a:gd name="T14" fmla="*/ 50 w 50"/>
                <a:gd name="T15" fmla="*/ 38 h 38"/>
                <a:gd name="T16" fmla="*/ 43 w 50"/>
                <a:gd name="T1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38">
                  <a:moveTo>
                    <a:pt x="43" y="0"/>
                  </a:moveTo>
                  <a:lnTo>
                    <a:pt x="36" y="0"/>
                  </a:lnTo>
                  <a:lnTo>
                    <a:pt x="14" y="0"/>
                  </a:lnTo>
                  <a:lnTo>
                    <a:pt x="7" y="0"/>
                  </a:lnTo>
                  <a:lnTo>
                    <a:pt x="0" y="38"/>
                  </a:lnTo>
                  <a:lnTo>
                    <a:pt x="14" y="38"/>
                  </a:lnTo>
                  <a:lnTo>
                    <a:pt x="36" y="38"/>
                  </a:lnTo>
                  <a:lnTo>
                    <a:pt x="50" y="38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5" name="Freeform 306"/>
            <p:cNvSpPr>
              <a:spLocks/>
            </p:cNvSpPr>
            <p:nvPr/>
          </p:nvSpPr>
          <p:spPr bwMode="auto">
            <a:xfrm>
              <a:off x="2964051" y="4430285"/>
              <a:ext cx="61805" cy="59636"/>
            </a:xfrm>
            <a:custGeom>
              <a:avLst/>
              <a:gdLst>
                <a:gd name="T0" fmla="*/ 33 w 57"/>
                <a:gd name="T1" fmla="*/ 0 h 55"/>
                <a:gd name="T2" fmla="*/ 26 w 57"/>
                <a:gd name="T3" fmla="*/ 5 h 55"/>
                <a:gd name="T4" fmla="*/ 7 w 57"/>
                <a:gd name="T5" fmla="*/ 14 h 55"/>
                <a:gd name="T6" fmla="*/ 0 w 57"/>
                <a:gd name="T7" fmla="*/ 19 h 55"/>
                <a:gd name="T8" fmla="*/ 14 w 57"/>
                <a:gd name="T9" fmla="*/ 55 h 55"/>
                <a:gd name="T10" fmla="*/ 28 w 57"/>
                <a:gd name="T11" fmla="*/ 47 h 55"/>
                <a:gd name="T12" fmla="*/ 45 w 57"/>
                <a:gd name="T13" fmla="*/ 38 h 55"/>
                <a:gd name="T14" fmla="*/ 57 w 57"/>
                <a:gd name="T15" fmla="*/ 31 h 55"/>
                <a:gd name="T16" fmla="*/ 33 w 57"/>
                <a:gd name="T1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5">
                  <a:moveTo>
                    <a:pt x="33" y="0"/>
                  </a:moveTo>
                  <a:lnTo>
                    <a:pt x="26" y="5"/>
                  </a:lnTo>
                  <a:lnTo>
                    <a:pt x="7" y="14"/>
                  </a:lnTo>
                  <a:lnTo>
                    <a:pt x="0" y="19"/>
                  </a:lnTo>
                  <a:lnTo>
                    <a:pt x="14" y="55"/>
                  </a:lnTo>
                  <a:lnTo>
                    <a:pt x="28" y="47"/>
                  </a:lnTo>
                  <a:lnTo>
                    <a:pt x="45" y="38"/>
                  </a:lnTo>
                  <a:lnTo>
                    <a:pt x="57" y="31"/>
                  </a:lnTo>
                  <a:lnTo>
                    <a:pt x="3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6" name="Freeform 307"/>
            <p:cNvSpPr>
              <a:spLocks/>
            </p:cNvSpPr>
            <p:nvPr/>
          </p:nvSpPr>
          <p:spPr bwMode="auto">
            <a:xfrm>
              <a:off x="2909837" y="4479077"/>
              <a:ext cx="61805" cy="61805"/>
            </a:xfrm>
            <a:custGeom>
              <a:avLst/>
              <a:gdLst>
                <a:gd name="T0" fmla="*/ 19 w 57"/>
                <a:gd name="T1" fmla="*/ 0 h 57"/>
                <a:gd name="T2" fmla="*/ 15 w 57"/>
                <a:gd name="T3" fmla="*/ 7 h 57"/>
                <a:gd name="T4" fmla="*/ 5 w 57"/>
                <a:gd name="T5" fmla="*/ 26 h 57"/>
                <a:gd name="T6" fmla="*/ 0 w 57"/>
                <a:gd name="T7" fmla="*/ 33 h 57"/>
                <a:gd name="T8" fmla="*/ 31 w 57"/>
                <a:gd name="T9" fmla="*/ 57 h 57"/>
                <a:gd name="T10" fmla="*/ 38 w 57"/>
                <a:gd name="T11" fmla="*/ 45 h 57"/>
                <a:gd name="T12" fmla="*/ 50 w 57"/>
                <a:gd name="T13" fmla="*/ 26 h 57"/>
                <a:gd name="T14" fmla="*/ 57 w 57"/>
                <a:gd name="T15" fmla="*/ 14 h 57"/>
                <a:gd name="T16" fmla="*/ 19 w 57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7">
                  <a:moveTo>
                    <a:pt x="19" y="0"/>
                  </a:moveTo>
                  <a:lnTo>
                    <a:pt x="15" y="7"/>
                  </a:lnTo>
                  <a:lnTo>
                    <a:pt x="5" y="26"/>
                  </a:lnTo>
                  <a:lnTo>
                    <a:pt x="0" y="33"/>
                  </a:lnTo>
                  <a:lnTo>
                    <a:pt x="31" y="57"/>
                  </a:lnTo>
                  <a:lnTo>
                    <a:pt x="38" y="45"/>
                  </a:lnTo>
                  <a:lnTo>
                    <a:pt x="50" y="26"/>
                  </a:lnTo>
                  <a:lnTo>
                    <a:pt x="57" y="14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" name="Freeform 308"/>
            <p:cNvSpPr>
              <a:spLocks/>
            </p:cNvSpPr>
            <p:nvPr/>
          </p:nvSpPr>
          <p:spPr bwMode="auto">
            <a:xfrm>
              <a:off x="2897909" y="4550640"/>
              <a:ext cx="40119" cy="52046"/>
            </a:xfrm>
            <a:custGeom>
              <a:avLst/>
              <a:gdLst>
                <a:gd name="T0" fmla="*/ 0 w 37"/>
                <a:gd name="T1" fmla="*/ 5 h 48"/>
                <a:gd name="T2" fmla="*/ 0 w 37"/>
                <a:gd name="T3" fmla="*/ 14 h 48"/>
                <a:gd name="T4" fmla="*/ 0 w 37"/>
                <a:gd name="T5" fmla="*/ 33 h 48"/>
                <a:gd name="T6" fmla="*/ 0 w 37"/>
                <a:gd name="T7" fmla="*/ 43 h 48"/>
                <a:gd name="T8" fmla="*/ 37 w 37"/>
                <a:gd name="T9" fmla="*/ 48 h 48"/>
                <a:gd name="T10" fmla="*/ 37 w 37"/>
                <a:gd name="T11" fmla="*/ 33 h 48"/>
                <a:gd name="T12" fmla="*/ 37 w 37"/>
                <a:gd name="T13" fmla="*/ 14 h 48"/>
                <a:gd name="T14" fmla="*/ 37 w 37"/>
                <a:gd name="T15" fmla="*/ 0 h 48"/>
                <a:gd name="T16" fmla="*/ 0 w 37"/>
                <a:gd name="T17" fmla="*/ 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48">
                  <a:moveTo>
                    <a:pt x="0" y="5"/>
                  </a:moveTo>
                  <a:lnTo>
                    <a:pt x="0" y="14"/>
                  </a:lnTo>
                  <a:lnTo>
                    <a:pt x="0" y="33"/>
                  </a:lnTo>
                  <a:lnTo>
                    <a:pt x="0" y="43"/>
                  </a:lnTo>
                  <a:lnTo>
                    <a:pt x="37" y="48"/>
                  </a:lnTo>
                  <a:lnTo>
                    <a:pt x="37" y="33"/>
                  </a:lnTo>
                  <a:lnTo>
                    <a:pt x="37" y="14"/>
                  </a:lnTo>
                  <a:lnTo>
                    <a:pt x="3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" name="Freeform 309"/>
            <p:cNvSpPr>
              <a:spLocks/>
            </p:cNvSpPr>
            <p:nvPr/>
          </p:nvSpPr>
          <p:spPr bwMode="auto">
            <a:xfrm>
              <a:off x="2905500" y="4612444"/>
              <a:ext cx="58551" cy="61805"/>
            </a:xfrm>
            <a:custGeom>
              <a:avLst/>
              <a:gdLst>
                <a:gd name="T0" fmla="*/ 0 w 54"/>
                <a:gd name="T1" fmla="*/ 26 h 57"/>
                <a:gd name="T2" fmla="*/ 4 w 54"/>
                <a:gd name="T3" fmla="*/ 33 h 57"/>
                <a:gd name="T4" fmla="*/ 14 w 54"/>
                <a:gd name="T5" fmla="*/ 50 h 57"/>
                <a:gd name="T6" fmla="*/ 19 w 54"/>
                <a:gd name="T7" fmla="*/ 57 h 57"/>
                <a:gd name="T8" fmla="*/ 54 w 54"/>
                <a:gd name="T9" fmla="*/ 43 h 57"/>
                <a:gd name="T10" fmla="*/ 47 w 54"/>
                <a:gd name="T11" fmla="*/ 31 h 57"/>
                <a:gd name="T12" fmla="*/ 37 w 54"/>
                <a:gd name="T13" fmla="*/ 14 h 57"/>
                <a:gd name="T14" fmla="*/ 30 w 54"/>
                <a:gd name="T15" fmla="*/ 0 h 57"/>
                <a:gd name="T16" fmla="*/ 0 w 54"/>
                <a:gd name="T17" fmla="*/ 2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7">
                  <a:moveTo>
                    <a:pt x="0" y="26"/>
                  </a:moveTo>
                  <a:lnTo>
                    <a:pt x="4" y="33"/>
                  </a:lnTo>
                  <a:lnTo>
                    <a:pt x="14" y="50"/>
                  </a:lnTo>
                  <a:lnTo>
                    <a:pt x="19" y="57"/>
                  </a:lnTo>
                  <a:lnTo>
                    <a:pt x="54" y="43"/>
                  </a:lnTo>
                  <a:lnTo>
                    <a:pt x="47" y="31"/>
                  </a:lnTo>
                  <a:lnTo>
                    <a:pt x="37" y="14"/>
                  </a:lnTo>
                  <a:lnTo>
                    <a:pt x="30" y="0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" name="Freeform 310"/>
            <p:cNvSpPr>
              <a:spLocks/>
            </p:cNvSpPr>
            <p:nvPr/>
          </p:nvSpPr>
          <p:spPr bwMode="auto">
            <a:xfrm>
              <a:off x="2954292" y="4668827"/>
              <a:ext cx="60720" cy="58551"/>
            </a:xfrm>
            <a:custGeom>
              <a:avLst/>
              <a:gdLst>
                <a:gd name="T0" fmla="*/ 0 w 56"/>
                <a:gd name="T1" fmla="*/ 35 h 54"/>
                <a:gd name="T2" fmla="*/ 7 w 56"/>
                <a:gd name="T3" fmla="*/ 40 h 54"/>
                <a:gd name="T4" fmla="*/ 26 w 56"/>
                <a:gd name="T5" fmla="*/ 50 h 54"/>
                <a:gd name="T6" fmla="*/ 30 w 56"/>
                <a:gd name="T7" fmla="*/ 54 h 54"/>
                <a:gd name="T8" fmla="*/ 56 w 56"/>
                <a:gd name="T9" fmla="*/ 24 h 54"/>
                <a:gd name="T10" fmla="*/ 45 w 56"/>
                <a:gd name="T11" fmla="*/ 17 h 54"/>
                <a:gd name="T12" fmla="*/ 26 w 56"/>
                <a:gd name="T13" fmla="*/ 7 h 54"/>
                <a:gd name="T14" fmla="*/ 14 w 56"/>
                <a:gd name="T15" fmla="*/ 0 h 54"/>
                <a:gd name="T16" fmla="*/ 0 w 56"/>
                <a:gd name="T17" fmla="*/ 3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54">
                  <a:moveTo>
                    <a:pt x="0" y="35"/>
                  </a:moveTo>
                  <a:lnTo>
                    <a:pt x="7" y="40"/>
                  </a:lnTo>
                  <a:lnTo>
                    <a:pt x="26" y="50"/>
                  </a:lnTo>
                  <a:lnTo>
                    <a:pt x="30" y="54"/>
                  </a:lnTo>
                  <a:lnTo>
                    <a:pt x="56" y="24"/>
                  </a:lnTo>
                  <a:lnTo>
                    <a:pt x="45" y="17"/>
                  </a:lnTo>
                  <a:lnTo>
                    <a:pt x="26" y="7"/>
                  </a:lnTo>
                  <a:lnTo>
                    <a:pt x="14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0" name="Freeform 311"/>
            <p:cNvSpPr>
              <a:spLocks/>
            </p:cNvSpPr>
            <p:nvPr/>
          </p:nvSpPr>
          <p:spPr bwMode="auto">
            <a:xfrm>
              <a:off x="3022602" y="4699187"/>
              <a:ext cx="54214" cy="44456"/>
            </a:xfrm>
            <a:custGeom>
              <a:avLst/>
              <a:gdLst>
                <a:gd name="T0" fmla="*/ 8 w 50"/>
                <a:gd name="T1" fmla="*/ 41 h 41"/>
                <a:gd name="T2" fmla="*/ 15 w 50"/>
                <a:gd name="T3" fmla="*/ 41 h 41"/>
                <a:gd name="T4" fmla="*/ 36 w 50"/>
                <a:gd name="T5" fmla="*/ 41 h 41"/>
                <a:gd name="T6" fmla="*/ 43 w 50"/>
                <a:gd name="T7" fmla="*/ 41 h 41"/>
                <a:gd name="T8" fmla="*/ 50 w 50"/>
                <a:gd name="T9" fmla="*/ 0 h 41"/>
                <a:gd name="T10" fmla="*/ 36 w 50"/>
                <a:gd name="T11" fmla="*/ 0 h 41"/>
                <a:gd name="T12" fmla="*/ 15 w 50"/>
                <a:gd name="T13" fmla="*/ 0 h 41"/>
                <a:gd name="T14" fmla="*/ 0 w 50"/>
                <a:gd name="T15" fmla="*/ 0 h 41"/>
                <a:gd name="T16" fmla="*/ 8 w 50"/>
                <a:gd name="T1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41">
                  <a:moveTo>
                    <a:pt x="8" y="41"/>
                  </a:moveTo>
                  <a:lnTo>
                    <a:pt x="15" y="41"/>
                  </a:lnTo>
                  <a:lnTo>
                    <a:pt x="36" y="41"/>
                  </a:lnTo>
                  <a:lnTo>
                    <a:pt x="43" y="41"/>
                  </a:lnTo>
                  <a:lnTo>
                    <a:pt x="50" y="0"/>
                  </a:lnTo>
                  <a:lnTo>
                    <a:pt x="36" y="0"/>
                  </a:lnTo>
                  <a:lnTo>
                    <a:pt x="15" y="0"/>
                  </a:lnTo>
                  <a:lnTo>
                    <a:pt x="0" y="0"/>
                  </a:lnTo>
                  <a:lnTo>
                    <a:pt x="8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1" name="Freeform 312"/>
            <p:cNvSpPr>
              <a:spLocks/>
            </p:cNvSpPr>
            <p:nvPr/>
          </p:nvSpPr>
          <p:spPr bwMode="auto">
            <a:xfrm>
              <a:off x="3087659" y="4674248"/>
              <a:ext cx="60720" cy="58551"/>
            </a:xfrm>
            <a:custGeom>
              <a:avLst/>
              <a:gdLst>
                <a:gd name="T0" fmla="*/ 26 w 56"/>
                <a:gd name="T1" fmla="*/ 54 h 54"/>
                <a:gd name="T2" fmla="*/ 30 w 56"/>
                <a:gd name="T3" fmla="*/ 52 h 54"/>
                <a:gd name="T4" fmla="*/ 49 w 56"/>
                <a:gd name="T5" fmla="*/ 40 h 54"/>
                <a:gd name="T6" fmla="*/ 56 w 56"/>
                <a:gd name="T7" fmla="*/ 38 h 54"/>
                <a:gd name="T8" fmla="*/ 42 w 56"/>
                <a:gd name="T9" fmla="*/ 0 h 54"/>
                <a:gd name="T10" fmla="*/ 30 w 56"/>
                <a:gd name="T11" fmla="*/ 7 h 54"/>
                <a:gd name="T12" fmla="*/ 11 w 56"/>
                <a:gd name="T13" fmla="*/ 19 h 54"/>
                <a:gd name="T14" fmla="*/ 0 w 56"/>
                <a:gd name="T15" fmla="*/ 26 h 54"/>
                <a:gd name="T16" fmla="*/ 26 w 56"/>
                <a:gd name="T1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54">
                  <a:moveTo>
                    <a:pt x="26" y="54"/>
                  </a:moveTo>
                  <a:lnTo>
                    <a:pt x="30" y="52"/>
                  </a:lnTo>
                  <a:lnTo>
                    <a:pt x="49" y="40"/>
                  </a:lnTo>
                  <a:lnTo>
                    <a:pt x="56" y="38"/>
                  </a:lnTo>
                  <a:lnTo>
                    <a:pt x="42" y="0"/>
                  </a:lnTo>
                  <a:lnTo>
                    <a:pt x="30" y="7"/>
                  </a:lnTo>
                  <a:lnTo>
                    <a:pt x="11" y="19"/>
                  </a:lnTo>
                  <a:lnTo>
                    <a:pt x="0" y="26"/>
                  </a:lnTo>
                  <a:lnTo>
                    <a:pt x="26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2" name="Freeform 313"/>
            <p:cNvSpPr>
              <a:spLocks/>
            </p:cNvSpPr>
            <p:nvPr/>
          </p:nvSpPr>
          <p:spPr bwMode="auto">
            <a:xfrm>
              <a:off x="3144042" y="4625456"/>
              <a:ext cx="58551" cy="58551"/>
            </a:xfrm>
            <a:custGeom>
              <a:avLst/>
              <a:gdLst>
                <a:gd name="T0" fmla="*/ 35 w 54"/>
                <a:gd name="T1" fmla="*/ 54 h 54"/>
                <a:gd name="T2" fmla="*/ 40 w 54"/>
                <a:gd name="T3" fmla="*/ 47 h 54"/>
                <a:gd name="T4" fmla="*/ 49 w 54"/>
                <a:gd name="T5" fmla="*/ 31 h 54"/>
                <a:gd name="T6" fmla="*/ 54 w 54"/>
                <a:gd name="T7" fmla="*/ 23 h 54"/>
                <a:gd name="T8" fmla="*/ 23 w 54"/>
                <a:gd name="T9" fmla="*/ 0 h 54"/>
                <a:gd name="T10" fmla="*/ 16 w 54"/>
                <a:gd name="T11" fmla="*/ 12 h 54"/>
                <a:gd name="T12" fmla="*/ 7 w 54"/>
                <a:gd name="T13" fmla="*/ 28 h 54"/>
                <a:gd name="T14" fmla="*/ 0 w 54"/>
                <a:gd name="T15" fmla="*/ 40 h 54"/>
                <a:gd name="T16" fmla="*/ 35 w 54"/>
                <a:gd name="T1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35" y="54"/>
                  </a:moveTo>
                  <a:lnTo>
                    <a:pt x="40" y="47"/>
                  </a:lnTo>
                  <a:lnTo>
                    <a:pt x="49" y="31"/>
                  </a:lnTo>
                  <a:lnTo>
                    <a:pt x="54" y="23"/>
                  </a:lnTo>
                  <a:lnTo>
                    <a:pt x="23" y="0"/>
                  </a:lnTo>
                  <a:lnTo>
                    <a:pt x="16" y="12"/>
                  </a:lnTo>
                  <a:lnTo>
                    <a:pt x="7" y="28"/>
                  </a:lnTo>
                  <a:lnTo>
                    <a:pt x="0" y="40"/>
                  </a:lnTo>
                  <a:lnTo>
                    <a:pt x="35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3" name="Freeform 314"/>
            <p:cNvSpPr>
              <a:spLocks/>
            </p:cNvSpPr>
            <p:nvPr/>
          </p:nvSpPr>
          <p:spPr bwMode="auto">
            <a:xfrm>
              <a:off x="3174402" y="4563651"/>
              <a:ext cx="43371" cy="50962"/>
            </a:xfrm>
            <a:custGeom>
              <a:avLst/>
              <a:gdLst>
                <a:gd name="T0" fmla="*/ 40 w 40"/>
                <a:gd name="T1" fmla="*/ 43 h 47"/>
                <a:gd name="T2" fmla="*/ 40 w 40"/>
                <a:gd name="T3" fmla="*/ 33 h 47"/>
                <a:gd name="T4" fmla="*/ 40 w 40"/>
                <a:gd name="T5" fmla="*/ 14 h 47"/>
                <a:gd name="T6" fmla="*/ 40 w 40"/>
                <a:gd name="T7" fmla="*/ 5 h 47"/>
                <a:gd name="T8" fmla="*/ 0 w 40"/>
                <a:gd name="T9" fmla="*/ 0 h 47"/>
                <a:gd name="T10" fmla="*/ 0 w 40"/>
                <a:gd name="T11" fmla="*/ 14 h 47"/>
                <a:gd name="T12" fmla="*/ 0 w 40"/>
                <a:gd name="T13" fmla="*/ 33 h 47"/>
                <a:gd name="T14" fmla="*/ 0 w 40"/>
                <a:gd name="T15" fmla="*/ 47 h 47"/>
                <a:gd name="T16" fmla="*/ 40 w 40"/>
                <a:gd name="T17" fmla="*/ 4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7">
                  <a:moveTo>
                    <a:pt x="40" y="43"/>
                  </a:moveTo>
                  <a:lnTo>
                    <a:pt x="40" y="33"/>
                  </a:lnTo>
                  <a:lnTo>
                    <a:pt x="40" y="14"/>
                  </a:lnTo>
                  <a:lnTo>
                    <a:pt x="40" y="5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33"/>
                  </a:lnTo>
                  <a:lnTo>
                    <a:pt x="0" y="47"/>
                  </a:lnTo>
                  <a:lnTo>
                    <a:pt x="40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4" name="Freeform 315"/>
            <p:cNvSpPr>
              <a:spLocks/>
            </p:cNvSpPr>
            <p:nvPr/>
          </p:nvSpPr>
          <p:spPr bwMode="auto">
            <a:xfrm>
              <a:off x="3148379" y="4492088"/>
              <a:ext cx="59636" cy="58551"/>
            </a:xfrm>
            <a:custGeom>
              <a:avLst/>
              <a:gdLst>
                <a:gd name="T0" fmla="*/ 55 w 55"/>
                <a:gd name="T1" fmla="*/ 31 h 54"/>
                <a:gd name="T2" fmla="*/ 52 w 55"/>
                <a:gd name="T3" fmla="*/ 24 h 54"/>
                <a:gd name="T4" fmla="*/ 40 w 55"/>
                <a:gd name="T5" fmla="*/ 7 h 54"/>
                <a:gd name="T6" fmla="*/ 38 w 55"/>
                <a:gd name="T7" fmla="*/ 0 h 54"/>
                <a:gd name="T8" fmla="*/ 0 w 55"/>
                <a:gd name="T9" fmla="*/ 14 h 54"/>
                <a:gd name="T10" fmla="*/ 7 w 55"/>
                <a:gd name="T11" fmla="*/ 26 h 54"/>
                <a:gd name="T12" fmla="*/ 17 w 55"/>
                <a:gd name="T13" fmla="*/ 42 h 54"/>
                <a:gd name="T14" fmla="*/ 24 w 55"/>
                <a:gd name="T15" fmla="*/ 54 h 54"/>
                <a:gd name="T16" fmla="*/ 55 w 55"/>
                <a:gd name="T17" fmla="*/ 3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54">
                  <a:moveTo>
                    <a:pt x="55" y="31"/>
                  </a:moveTo>
                  <a:lnTo>
                    <a:pt x="52" y="24"/>
                  </a:lnTo>
                  <a:lnTo>
                    <a:pt x="40" y="7"/>
                  </a:lnTo>
                  <a:lnTo>
                    <a:pt x="38" y="0"/>
                  </a:lnTo>
                  <a:lnTo>
                    <a:pt x="0" y="14"/>
                  </a:lnTo>
                  <a:lnTo>
                    <a:pt x="7" y="26"/>
                  </a:lnTo>
                  <a:lnTo>
                    <a:pt x="17" y="42"/>
                  </a:lnTo>
                  <a:lnTo>
                    <a:pt x="24" y="54"/>
                  </a:lnTo>
                  <a:lnTo>
                    <a:pt x="55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5" name="Freeform 316"/>
            <p:cNvSpPr>
              <a:spLocks/>
            </p:cNvSpPr>
            <p:nvPr/>
          </p:nvSpPr>
          <p:spPr bwMode="auto">
            <a:xfrm>
              <a:off x="3097418" y="4437874"/>
              <a:ext cx="61805" cy="59636"/>
            </a:xfrm>
            <a:custGeom>
              <a:avLst/>
              <a:gdLst>
                <a:gd name="T0" fmla="*/ 57 w 57"/>
                <a:gd name="T1" fmla="*/ 17 h 55"/>
                <a:gd name="T2" fmla="*/ 50 w 57"/>
                <a:gd name="T3" fmla="*/ 14 h 55"/>
                <a:gd name="T4" fmla="*/ 33 w 57"/>
                <a:gd name="T5" fmla="*/ 3 h 55"/>
                <a:gd name="T6" fmla="*/ 26 w 57"/>
                <a:gd name="T7" fmla="*/ 0 h 55"/>
                <a:gd name="T8" fmla="*/ 0 w 57"/>
                <a:gd name="T9" fmla="*/ 31 h 55"/>
                <a:gd name="T10" fmla="*/ 14 w 57"/>
                <a:gd name="T11" fmla="*/ 38 h 55"/>
                <a:gd name="T12" fmla="*/ 31 w 57"/>
                <a:gd name="T13" fmla="*/ 48 h 55"/>
                <a:gd name="T14" fmla="*/ 43 w 57"/>
                <a:gd name="T15" fmla="*/ 55 h 55"/>
                <a:gd name="T16" fmla="*/ 57 w 57"/>
                <a:gd name="T17" fmla="*/ 1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5">
                  <a:moveTo>
                    <a:pt x="57" y="17"/>
                  </a:moveTo>
                  <a:lnTo>
                    <a:pt x="50" y="14"/>
                  </a:lnTo>
                  <a:lnTo>
                    <a:pt x="33" y="3"/>
                  </a:lnTo>
                  <a:lnTo>
                    <a:pt x="26" y="0"/>
                  </a:lnTo>
                  <a:lnTo>
                    <a:pt x="0" y="31"/>
                  </a:lnTo>
                  <a:lnTo>
                    <a:pt x="14" y="38"/>
                  </a:lnTo>
                  <a:lnTo>
                    <a:pt x="31" y="48"/>
                  </a:lnTo>
                  <a:lnTo>
                    <a:pt x="43" y="55"/>
                  </a:lnTo>
                  <a:lnTo>
                    <a:pt x="57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6" name="Freeform 317"/>
            <p:cNvSpPr>
              <a:spLocks noEditPoints="1"/>
            </p:cNvSpPr>
            <p:nvPr/>
          </p:nvSpPr>
          <p:spPr bwMode="auto">
            <a:xfrm>
              <a:off x="2926101" y="4448717"/>
              <a:ext cx="263481" cy="266734"/>
            </a:xfrm>
            <a:custGeom>
              <a:avLst/>
              <a:gdLst>
                <a:gd name="T0" fmla="*/ 51 w 103"/>
                <a:gd name="T1" fmla="*/ 104 h 104"/>
                <a:gd name="T2" fmla="*/ 0 w 103"/>
                <a:gd name="T3" fmla="*/ 52 h 104"/>
                <a:gd name="T4" fmla="*/ 51 w 103"/>
                <a:gd name="T5" fmla="*/ 0 h 104"/>
                <a:gd name="T6" fmla="*/ 103 w 103"/>
                <a:gd name="T7" fmla="*/ 52 h 104"/>
                <a:gd name="T8" fmla="*/ 51 w 103"/>
                <a:gd name="T9" fmla="*/ 104 h 104"/>
                <a:gd name="T10" fmla="*/ 51 w 103"/>
                <a:gd name="T11" fmla="*/ 16 h 104"/>
                <a:gd name="T12" fmla="*/ 15 w 103"/>
                <a:gd name="T13" fmla="*/ 52 h 104"/>
                <a:gd name="T14" fmla="*/ 51 w 103"/>
                <a:gd name="T15" fmla="*/ 89 h 104"/>
                <a:gd name="T16" fmla="*/ 87 w 103"/>
                <a:gd name="T17" fmla="*/ 52 h 104"/>
                <a:gd name="T18" fmla="*/ 51 w 103"/>
                <a:gd name="T19" fmla="*/ 1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3" h="104">
                  <a:moveTo>
                    <a:pt x="51" y="104"/>
                  </a:moveTo>
                  <a:cubicBezTo>
                    <a:pt x="23" y="104"/>
                    <a:pt x="0" y="81"/>
                    <a:pt x="0" y="52"/>
                  </a:cubicBezTo>
                  <a:cubicBezTo>
                    <a:pt x="0" y="24"/>
                    <a:pt x="23" y="0"/>
                    <a:pt x="51" y="0"/>
                  </a:cubicBezTo>
                  <a:cubicBezTo>
                    <a:pt x="80" y="0"/>
                    <a:pt x="103" y="24"/>
                    <a:pt x="103" y="52"/>
                  </a:cubicBezTo>
                  <a:cubicBezTo>
                    <a:pt x="103" y="81"/>
                    <a:pt x="80" y="104"/>
                    <a:pt x="51" y="104"/>
                  </a:cubicBezTo>
                  <a:close/>
                  <a:moveTo>
                    <a:pt x="51" y="16"/>
                  </a:moveTo>
                  <a:cubicBezTo>
                    <a:pt x="31" y="16"/>
                    <a:pt x="15" y="32"/>
                    <a:pt x="15" y="52"/>
                  </a:cubicBezTo>
                  <a:cubicBezTo>
                    <a:pt x="15" y="73"/>
                    <a:pt x="31" y="89"/>
                    <a:pt x="51" y="89"/>
                  </a:cubicBezTo>
                  <a:cubicBezTo>
                    <a:pt x="71" y="89"/>
                    <a:pt x="87" y="73"/>
                    <a:pt x="87" y="52"/>
                  </a:cubicBezTo>
                  <a:cubicBezTo>
                    <a:pt x="87" y="32"/>
                    <a:pt x="71" y="16"/>
                    <a:pt x="5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7" name="Oval 318"/>
            <p:cNvSpPr>
              <a:spLocks noChangeArrowheads="1"/>
            </p:cNvSpPr>
            <p:nvPr/>
          </p:nvSpPr>
          <p:spPr bwMode="auto">
            <a:xfrm>
              <a:off x="2999832" y="4525702"/>
              <a:ext cx="112766" cy="1127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304445" y="2402292"/>
            <a:ext cx="288853" cy="196770"/>
            <a:chOff x="4895160" y="4287159"/>
            <a:chExt cx="571418" cy="389258"/>
          </a:xfrm>
          <a:solidFill>
            <a:srgbClr val="595959"/>
          </a:solidFill>
        </p:grpSpPr>
        <p:sp>
          <p:nvSpPr>
            <p:cNvPr id="49" name="Freeform 327"/>
            <p:cNvSpPr>
              <a:spLocks noEditPoints="1"/>
            </p:cNvSpPr>
            <p:nvPr/>
          </p:nvSpPr>
          <p:spPr bwMode="auto">
            <a:xfrm>
              <a:off x="4895160" y="4287159"/>
              <a:ext cx="438051" cy="389258"/>
            </a:xfrm>
            <a:custGeom>
              <a:avLst/>
              <a:gdLst>
                <a:gd name="T0" fmla="*/ 166 w 171"/>
                <a:gd name="T1" fmla="*/ 0 h 152"/>
                <a:gd name="T2" fmla="*/ 5 w 171"/>
                <a:gd name="T3" fmla="*/ 0 h 152"/>
                <a:gd name="T4" fmla="*/ 0 w 171"/>
                <a:gd name="T5" fmla="*/ 5 h 152"/>
                <a:gd name="T6" fmla="*/ 0 w 171"/>
                <a:gd name="T7" fmla="*/ 146 h 152"/>
                <a:gd name="T8" fmla="*/ 5 w 171"/>
                <a:gd name="T9" fmla="*/ 152 h 152"/>
                <a:gd name="T10" fmla="*/ 166 w 171"/>
                <a:gd name="T11" fmla="*/ 152 h 152"/>
                <a:gd name="T12" fmla="*/ 171 w 171"/>
                <a:gd name="T13" fmla="*/ 146 h 152"/>
                <a:gd name="T14" fmla="*/ 171 w 171"/>
                <a:gd name="T15" fmla="*/ 5 h 152"/>
                <a:gd name="T16" fmla="*/ 166 w 171"/>
                <a:gd name="T17" fmla="*/ 0 h 152"/>
                <a:gd name="T18" fmla="*/ 132 w 171"/>
                <a:gd name="T19" fmla="*/ 12 h 152"/>
                <a:gd name="T20" fmla="*/ 139 w 171"/>
                <a:gd name="T21" fmla="*/ 19 h 152"/>
                <a:gd name="T22" fmla="*/ 132 w 171"/>
                <a:gd name="T23" fmla="*/ 26 h 152"/>
                <a:gd name="T24" fmla="*/ 124 w 171"/>
                <a:gd name="T25" fmla="*/ 19 h 152"/>
                <a:gd name="T26" fmla="*/ 132 w 171"/>
                <a:gd name="T27" fmla="*/ 12 h 152"/>
                <a:gd name="T28" fmla="*/ 110 w 171"/>
                <a:gd name="T29" fmla="*/ 12 h 152"/>
                <a:gd name="T30" fmla="*/ 118 w 171"/>
                <a:gd name="T31" fmla="*/ 19 h 152"/>
                <a:gd name="T32" fmla="*/ 110 w 171"/>
                <a:gd name="T33" fmla="*/ 26 h 152"/>
                <a:gd name="T34" fmla="*/ 103 w 171"/>
                <a:gd name="T35" fmla="*/ 19 h 152"/>
                <a:gd name="T36" fmla="*/ 110 w 171"/>
                <a:gd name="T37" fmla="*/ 12 h 152"/>
                <a:gd name="T38" fmla="*/ 160 w 171"/>
                <a:gd name="T39" fmla="*/ 141 h 152"/>
                <a:gd name="T40" fmla="*/ 11 w 171"/>
                <a:gd name="T41" fmla="*/ 141 h 152"/>
                <a:gd name="T42" fmla="*/ 11 w 171"/>
                <a:gd name="T43" fmla="*/ 38 h 152"/>
                <a:gd name="T44" fmla="*/ 160 w 171"/>
                <a:gd name="T45" fmla="*/ 38 h 152"/>
                <a:gd name="T46" fmla="*/ 160 w 171"/>
                <a:gd name="T47" fmla="*/ 141 h 152"/>
                <a:gd name="T48" fmla="*/ 153 w 171"/>
                <a:gd name="T49" fmla="*/ 26 h 152"/>
                <a:gd name="T50" fmla="*/ 146 w 171"/>
                <a:gd name="T51" fmla="*/ 19 h 152"/>
                <a:gd name="T52" fmla="*/ 153 w 171"/>
                <a:gd name="T53" fmla="*/ 12 h 152"/>
                <a:gd name="T54" fmla="*/ 160 w 171"/>
                <a:gd name="T55" fmla="*/ 19 h 152"/>
                <a:gd name="T56" fmla="*/ 153 w 171"/>
                <a:gd name="T57" fmla="*/ 2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1" h="152">
                  <a:moveTo>
                    <a:pt x="166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9"/>
                    <a:pt x="2" y="152"/>
                    <a:pt x="5" y="152"/>
                  </a:cubicBezTo>
                  <a:cubicBezTo>
                    <a:pt x="166" y="152"/>
                    <a:pt x="166" y="152"/>
                    <a:pt x="166" y="152"/>
                  </a:cubicBezTo>
                  <a:cubicBezTo>
                    <a:pt x="169" y="152"/>
                    <a:pt x="171" y="149"/>
                    <a:pt x="171" y="146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2"/>
                    <a:pt x="169" y="0"/>
                    <a:pt x="166" y="0"/>
                  </a:cubicBezTo>
                  <a:close/>
                  <a:moveTo>
                    <a:pt x="132" y="12"/>
                  </a:moveTo>
                  <a:cubicBezTo>
                    <a:pt x="136" y="12"/>
                    <a:pt x="139" y="15"/>
                    <a:pt x="139" y="19"/>
                  </a:cubicBezTo>
                  <a:cubicBezTo>
                    <a:pt x="139" y="23"/>
                    <a:pt x="136" y="26"/>
                    <a:pt x="132" y="26"/>
                  </a:cubicBezTo>
                  <a:cubicBezTo>
                    <a:pt x="128" y="26"/>
                    <a:pt x="124" y="23"/>
                    <a:pt x="124" y="19"/>
                  </a:cubicBezTo>
                  <a:cubicBezTo>
                    <a:pt x="124" y="15"/>
                    <a:pt x="128" y="12"/>
                    <a:pt x="132" y="12"/>
                  </a:cubicBezTo>
                  <a:close/>
                  <a:moveTo>
                    <a:pt x="110" y="12"/>
                  </a:moveTo>
                  <a:cubicBezTo>
                    <a:pt x="114" y="12"/>
                    <a:pt x="118" y="15"/>
                    <a:pt x="118" y="19"/>
                  </a:cubicBezTo>
                  <a:cubicBezTo>
                    <a:pt x="118" y="23"/>
                    <a:pt x="114" y="26"/>
                    <a:pt x="110" y="26"/>
                  </a:cubicBezTo>
                  <a:cubicBezTo>
                    <a:pt x="106" y="26"/>
                    <a:pt x="103" y="23"/>
                    <a:pt x="103" y="19"/>
                  </a:cubicBezTo>
                  <a:cubicBezTo>
                    <a:pt x="103" y="15"/>
                    <a:pt x="106" y="12"/>
                    <a:pt x="110" y="12"/>
                  </a:cubicBezTo>
                  <a:close/>
                  <a:moveTo>
                    <a:pt x="160" y="141"/>
                  </a:moveTo>
                  <a:cubicBezTo>
                    <a:pt x="11" y="141"/>
                    <a:pt x="11" y="141"/>
                    <a:pt x="11" y="14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60" y="38"/>
                    <a:pt x="160" y="38"/>
                    <a:pt x="160" y="38"/>
                  </a:cubicBezTo>
                  <a:lnTo>
                    <a:pt x="160" y="141"/>
                  </a:lnTo>
                  <a:close/>
                  <a:moveTo>
                    <a:pt x="153" y="26"/>
                  </a:moveTo>
                  <a:cubicBezTo>
                    <a:pt x="149" y="26"/>
                    <a:pt x="146" y="23"/>
                    <a:pt x="146" y="19"/>
                  </a:cubicBezTo>
                  <a:cubicBezTo>
                    <a:pt x="146" y="15"/>
                    <a:pt x="149" y="12"/>
                    <a:pt x="153" y="12"/>
                  </a:cubicBezTo>
                  <a:cubicBezTo>
                    <a:pt x="157" y="12"/>
                    <a:pt x="160" y="15"/>
                    <a:pt x="160" y="19"/>
                  </a:cubicBezTo>
                  <a:cubicBezTo>
                    <a:pt x="160" y="23"/>
                    <a:pt x="157" y="26"/>
                    <a:pt x="15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0" name="Rectangle 328"/>
            <p:cNvSpPr>
              <a:spLocks noChangeArrowheads="1"/>
            </p:cNvSpPr>
            <p:nvPr/>
          </p:nvSpPr>
          <p:spPr bwMode="auto">
            <a:xfrm>
              <a:off x="4953712" y="4417273"/>
              <a:ext cx="315527" cy="5963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1" name="Rectangle 329"/>
            <p:cNvSpPr>
              <a:spLocks noChangeArrowheads="1"/>
            </p:cNvSpPr>
            <p:nvPr/>
          </p:nvSpPr>
          <p:spPr bwMode="auto">
            <a:xfrm>
              <a:off x="4953712" y="4501847"/>
              <a:ext cx="99754" cy="10517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2" name="Rectangle 330"/>
            <p:cNvSpPr>
              <a:spLocks noChangeArrowheads="1"/>
            </p:cNvSpPr>
            <p:nvPr/>
          </p:nvSpPr>
          <p:spPr bwMode="auto">
            <a:xfrm>
              <a:off x="5071899" y="4505100"/>
              <a:ext cx="107344" cy="130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3" name="Rectangle 331"/>
            <p:cNvSpPr>
              <a:spLocks noChangeArrowheads="1"/>
            </p:cNvSpPr>
            <p:nvPr/>
          </p:nvSpPr>
          <p:spPr bwMode="auto">
            <a:xfrm>
              <a:off x="5071899" y="4548471"/>
              <a:ext cx="107344" cy="130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4" name="Rectangle 332"/>
            <p:cNvSpPr>
              <a:spLocks noChangeArrowheads="1"/>
            </p:cNvSpPr>
            <p:nvPr/>
          </p:nvSpPr>
          <p:spPr bwMode="auto">
            <a:xfrm>
              <a:off x="5071899" y="4589674"/>
              <a:ext cx="107344" cy="1518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5" name="Freeform 333"/>
            <p:cNvSpPr>
              <a:spLocks/>
            </p:cNvSpPr>
            <p:nvPr/>
          </p:nvSpPr>
          <p:spPr bwMode="auto">
            <a:xfrm>
              <a:off x="5225867" y="4569073"/>
              <a:ext cx="40119" cy="41203"/>
            </a:xfrm>
            <a:custGeom>
              <a:avLst/>
              <a:gdLst>
                <a:gd name="T0" fmla="*/ 11 w 37"/>
                <a:gd name="T1" fmla="*/ 0 h 38"/>
                <a:gd name="T2" fmla="*/ 11 w 37"/>
                <a:gd name="T3" fmla="*/ 2 h 38"/>
                <a:gd name="T4" fmla="*/ 0 w 37"/>
                <a:gd name="T5" fmla="*/ 38 h 38"/>
                <a:gd name="T6" fmla="*/ 35 w 37"/>
                <a:gd name="T7" fmla="*/ 26 h 38"/>
                <a:gd name="T8" fmla="*/ 37 w 37"/>
                <a:gd name="T9" fmla="*/ 26 h 38"/>
                <a:gd name="T10" fmla="*/ 11 w 37"/>
                <a:gd name="T1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8">
                  <a:moveTo>
                    <a:pt x="11" y="0"/>
                  </a:moveTo>
                  <a:lnTo>
                    <a:pt x="11" y="2"/>
                  </a:lnTo>
                  <a:lnTo>
                    <a:pt x="0" y="38"/>
                  </a:lnTo>
                  <a:lnTo>
                    <a:pt x="35" y="26"/>
                  </a:lnTo>
                  <a:lnTo>
                    <a:pt x="37" y="26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6" name="Freeform 334"/>
            <p:cNvSpPr>
              <a:spLocks/>
            </p:cNvSpPr>
            <p:nvPr/>
          </p:nvSpPr>
          <p:spPr bwMode="auto">
            <a:xfrm>
              <a:off x="5389594" y="4366311"/>
              <a:ext cx="76984" cy="79153"/>
            </a:xfrm>
            <a:custGeom>
              <a:avLst/>
              <a:gdLst>
                <a:gd name="T0" fmla="*/ 23 w 30"/>
                <a:gd name="T1" fmla="*/ 31 h 31"/>
                <a:gd name="T2" fmla="*/ 28 w 30"/>
                <a:gd name="T3" fmla="*/ 25 h 31"/>
                <a:gd name="T4" fmla="*/ 28 w 30"/>
                <a:gd name="T5" fmla="*/ 18 h 31"/>
                <a:gd name="T6" fmla="*/ 13 w 30"/>
                <a:gd name="T7" fmla="*/ 2 h 31"/>
                <a:gd name="T8" fmla="*/ 6 w 30"/>
                <a:gd name="T9" fmla="*/ 2 h 31"/>
                <a:gd name="T10" fmla="*/ 0 w 30"/>
                <a:gd name="T11" fmla="*/ 8 h 31"/>
                <a:gd name="T12" fmla="*/ 23 w 30"/>
                <a:gd name="T1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1">
                  <a:moveTo>
                    <a:pt x="23" y="31"/>
                  </a:moveTo>
                  <a:cubicBezTo>
                    <a:pt x="28" y="25"/>
                    <a:pt x="28" y="25"/>
                    <a:pt x="28" y="25"/>
                  </a:cubicBezTo>
                  <a:cubicBezTo>
                    <a:pt x="30" y="23"/>
                    <a:pt x="30" y="20"/>
                    <a:pt x="28" y="18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1" y="0"/>
                    <a:pt x="8" y="0"/>
                    <a:pt x="6" y="2"/>
                  </a:cubicBezTo>
                  <a:cubicBezTo>
                    <a:pt x="0" y="8"/>
                    <a:pt x="0" y="8"/>
                    <a:pt x="0" y="8"/>
                  </a:cubicBezTo>
                  <a:lnTo>
                    <a:pt x="23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7" name="Freeform 335"/>
            <p:cNvSpPr>
              <a:spLocks/>
            </p:cNvSpPr>
            <p:nvPr/>
          </p:nvSpPr>
          <p:spPr bwMode="auto">
            <a:xfrm>
              <a:off x="5258396" y="4394503"/>
              <a:ext cx="182160" cy="182160"/>
            </a:xfrm>
            <a:custGeom>
              <a:avLst/>
              <a:gdLst>
                <a:gd name="T0" fmla="*/ 49 w 71"/>
                <a:gd name="T1" fmla="*/ 0 h 71"/>
                <a:gd name="T2" fmla="*/ 48 w 71"/>
                <a:gd name="T3" fmla="*/ 0 h 71"/>
                <a:gd name="T4" fmla="*/ 2 w 71"/>
                <a:gd name="T5" fmla="*/ 47 h 71"/>
                <a:gd name="T6" fmla="*/ 2 w 71"/>
                <a:gd name="T7" fmla="*/ 54 h 71"/>
                <a:gd name="T8" fmla="*/ 2 w 71"/>
                <a:gd name="T9" fmla="*/ 55 h 71"/>
                <a:gd name="T10" fmla="*/ 8 w 71"/>
                <a:gd name="T11" fmla="*/ 56 h 71"/>
                <a:gd name="T12" fmla="*/ 9 w 71"/>
                <a:gd name="T13" fmla="*/ 62 h 71"/>
                <a:gd name="T14" fmla="*/ 9 w 71"/>
                <a:gd name="T15" fmla="*/ 62 h 71"/>
                <a:gd name="T16" fmla="*/ 15 w 71"/>
                <a:gd name="T17" fmla="*/ 63 h 71"/>
                <a:gd name="T18" fmla="*/ 16 w 71"/>
                <a:gd name="T19" fmla="*/ 69 h 71"/>
                <a:gd name="T20" fmla="*/ 17 w 71"/>
                <a:gd name="T21" fmla="*/ 69 h 71"/>
                <a:gd name="T22" fmla="*/ 24 w 71"/>
                <a:gd name="T23" fmla="*/ 69 h 71"/>
                <a:gd name="T24" fmla="*/ 71 w 71"/>
                <a:gd name="T25" fmla="*/ 23 h 71"/>
                <a:gd name="T26" fmla="*/ 71 w 71"/>
                <a:gd name="T27" fmla="*/ 22 h 71"/>
                <a:gd name="T28" fmla="*/ 49 w 71"/>
                <a:gd name="T2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71">
                  <a:moveTo>
                    <a:pt x="49" y="0"/>
                  </a:moveTo>
                  <a:cubicBezTo>
                    <a:pt x="49" y="0"/>
                    <a:pt x="48" y="0"/>
                    <a:pt x="48" y="0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0" y="49"/>
                    <a:pt x="0" y="52"/>
                    <a:pt x="2" y="54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4" y="56"/>
                    <a:pt x="6" y="57"/>
                    <a:pt x="8" y="56"/>
                  </a:cubicBezTo>
                  <a:cubicBezTo>
                    <a:pt x="7" y="58"/>
                    <a:pt x="7" y="60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1" y="64"/>
                    <a:pt x="13" y="64"/>
                    <a:pt x="15" y="63"/>
                  </a:cubicBezTo>
                  <a:cubicBezTo>
                    <a:pt x="14" y="65"/>
                    <a:pt x="15" y="67"/>
                    <a:pt x="16" y="69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19" y="71"/>
                    <a:pt x="22" y="71"/>
                    <a:pt x="24" y="69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1" y="23"/>
                    <a:pt x="71" y="22"/>
                    <a:pt x="71" y="22"/>
                  </a:cubicBezTo>
                  <a:lnTo>
                    <a:pt x="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58" name="Freeform 5"/>
          <p:cNvSpPr>
            <a:spLocks/>
          </p:cNvSpPr>
          <p:nvPr/>
        </p:nvSpPr>
        <p:spPr bwMode="auto">
          <a:xfrm>
            <a:off x="6048012" y="2216543"/>
            <a:ext cx="1333350" cy="11817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4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3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59" name="Freeform 5"/>
          <p:cNvSpPr>
            <a:spLocks/>
          </p:cNvSpPr>
          <p:nvPr/>
        </p:nvSpPr>
        <p:spPr bwMode="auto">
          <a:xfrm>
            <a:off x="6128882" y="2273467"/>
            <a:ext cx="1188253" cy="10531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3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6274217" y="2694235"/>
            <a:ext cx="929555" cy="346249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rPr>
              <a:t>Die</a:t>
            </a:r>
            <a:endParaRPr lang="zh-CN" altLang="en-US" sz="100" b="1" dirty="0">
              <a:solidFill>
                <a:schemeClr val="tx1">
                  <a:lumMod val="65000"/>
                  <a:lumOff val="35000"/>
                </a:schemeClr>
              </a:solidFill>
              <a:latin typeface="ITC Avant Garde Std Bk" panose="020B0502020202020204" pitchFamily="34" charset="0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6593507" y="2402267"/>
            <a:ext cx="185723" cy="175428"/>
            <a:chOff x="4882149" y="3025052"/>
            <a:chExt cx="489013" cy="461905"/>
          </a:xfrm>
          <a:solidFill>
            <a:schemeClr val="accent4"/>
          </a:solidFill>
        </p:grpSpPr>
        <p:sp>
          <p:nvSpPr>
            <p:cNvPr id="62" name="Freeform 250"/>
            <p:cNvSpPr>
              <a:spLocks/>
            </p:cNvSpPr>
            <p:nvPr/>
          </p:nvSpPr>
          <p:spPr bwMode="auto">
            <a:xfrm>
              <a:off x="4882149" y="3161672"/>
              <a:ext cx="468411" cy="325285"/>
            </a:xfrm>
            <a:custGeom>
              <a:avLst/>
              <a:gdLst>
                <a:gd name="T0" fmla="*/ 102 w 183"/>
                <a:gd name="T1" fmla="*/ 127 h 127"/>
                <a:gd name="T2" fmla="*/ 65 w 183"/>
                <a:gd name="T3" fmla="*/ 119 h 127"/>
                <a:gd name="T4" fmla="*/ 20 w 183"/>
                <a:gd name="T5" fmla="*/ 0 h 127"/>
                <a:gd name="T6" fmla="*/ 50 w 183"/>
                <a:gd name="T7" fmla="*/ 14 h 127"/>
                <a:gd name="T8" fmla="*/ 78 w 183"/>
                <a:gd name="T9" fmla="*/ 89 h 127"/>
                <a:gd name="T10" fmla="*/ 154 w 183"/>
                <a:gd name="T11" fmla="*/ 60 h 127"/>
                <a:gd name="T12" fmla="*/ 183 w 183"/>
                <a:gd name="T13" fmla="*/ 74 h 127"/>
                <a:gd name="T14" fmla="*/ 134 w 183"/>
                <a:gd name="T15" fmla="*/ 121 h 127"/>
                <a:gd name="T16" fmla="*/ 102 w 183"/>
                <a:gd name="T17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127">
                  <a:moveTo>
                    <a:pt x="102" y="127"/>
                  </a:moveTo>
                  <a:cubicBezTo>
                    <a:pt x="89" y="127"/>
                    <a:pt x="77" y="124"/>
                    <a:pt x="65" y="119"/>
                  </a:cubicBezTo>
                  <a:cubicBezTo>
                    <a:pt x="20" y="98"/>
                    <a:pt x="0" y="45"/>
                    <a:pt x="20" y="0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37" y="42"/>
                    <a:pt x="50" y="76"/>
                    <a:pt x="78" y="89"/>
                  </a:cubicBezTo>
                  <a:cubicBezTo>
                    <a:pt x="107" y="102"/>
                    <a:pt x="141" y="89"/>
                    <a:pt x="154" y="60"/>
                  </a:cubicBezTo>
                  <a:cubicBezTo>
                    <a:pt x="183" y="74"/>
                    <a:pt x="183" y="74"/>
                    <a:pt x="183" y="74"/>
                  </a:cubicBezTo>
                  <a:cubicBezTo>
                    <a:pt x="174" y="96"/>
                    <a:pt x="156" y="112"/>
                    <a:pt x="134" y="121"/>
                  </a:cubicBezTo>
                  <a:cubicBezTo>
                    <a:pt x="123" y="125"/>
                    <a:pt x="112" y="127"/>
                    <a:pt x="102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3" name="Freeform 251"/>
            <p:cNvSpPr>
              <a:spLocks/>
            </p:cNvSpPr>
            <p:nvPr/>
          </p:nvSpPr>
          <p:spPr bwMode="auto">
            <a:xfrm>
              <a:off x="4942869" y="3028305"/>
              <a:ext cx="179991" cy="148547"/>
            </a:xfrm>
            <a:custGeom>
              <a:avLst/>
              <a:gdLst>
                <a:gd name="T0" fmla="*/ 70 w 70"/>
                <a:gd name="T1" fmla="*/ 0 h 58"/>
                <a:gd name="T2" fmla="*/ 8 w 70"/>
                <a:gd name="T3" fmla="*/ 33 h 58"/>
                <a:gd name="T4" fmla="*/ 0 w 70"/>
                <a:gd name="T5" fmla="*/ 45 h 58"/>
                <a:gd name="T6" fmla="*/ 30 w 70"/>
                <a:gd name="T7" fmla="*/ 58 h 58"/>
                <a:gd name="T8" fmla="*/ 33 w 70"/>
                <a:gd name="T9" fmla="*/ 53 h 58"/>
                <a:gd name="T10" fmla="*/ 70 w 70"/>
                <a:gd name="T11" fmla="*/ 33 h 58"/>
                <a:gd name="T12" fmla="*/ 70 w 70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58">
                  <a:moveTo>
                    <a:pt x="70" y="0"/>
                  </a:moveTo>
                  <a:cubicBezTo>
                    <a:pt x="45" y="2"/>
                    <a:pt x="23" y="14"/>
                    <a:pt x="8" y="33"/>
                  </a:cubicBezTo>
                  <a:cubicBezTo>
                    <a:pt x="5" y="37"/>
                    <a:pt x="2" y="41"/>
                    <a:pt x="0" y="45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1" y="57"/>
                    <a:pt x="32" y="55"/>
                    <a:pt x="33" y="53"/>
                  </a:cubicBezTo>
                  <a:cubicBezTo>
                    <a:pt x="42" y="42"/>
                    <a:pt x="55" y="35"/>
                    <a:pt x="70" y="33"/>
                  </a:cubicBezTo>
                  <a:lnTo>
                    <a:pt x="7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4" name="Freeform 252"/>
            <p:cNvSpPr>
              <a:spLocks/>
            </p:cNvSpPr>
            <p:nvPr/>
          </p:nvSpPr>
          <p:spPr bwMode="auto">
            <a:xfrm>
              <a:off x="5284419" y="3276606"/>
              <a:ext cx="86743" cy="54214"/>
            </a:xfrm>
            <a:custGeom>
              <a:avLst/>
              <a:gdLst>
                <a:gd name="T0" fmla="*/ 1 w 34"/>
                <a:gd name="T1" fmla="*/ 0 h 21"/>
                <a:gd name="T2" fmla="*/ 0 w 34"/>
                <a:gd name="T3" fmla="*/ 8 h 21"/>
                <a:gd name="T4" fmla="*/ 29 w 34"/>
                <a:gd name="T5" fmla="*/ 21 h 21"/>
                <a:gd name="T6" fmla="*/ 34 w 34"/>
                <a:gd name="T7" fmla="*/ 0 h 21"/>
                <a:gd name="T8" fmla="*/ 1 w 34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21">
                  <a:moveTo>
                    <a:pt x="1" y="0"/>
                  </a:moveTo>
                  <a:cubicBezTo>
                    <a:pt x="1" y="3"/>
                    <a:pt x="0" y="5"/>
                    <a:pt x="0" y="8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2" y="14"/>
                    <a:pt x="33" y="7"/>
                    <a:pt x="34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5" name="Freeform 253"/>
            <p:cNvSpPr>
              <a:spLocks/>
            </p:cNvSpPr>
            <p:nvPr/>
          </p:nvSpPr>
          <p:spPr bwMode="auto">
            <a:xfrm>
              <a:off x="5143462" y="3025052"/>
              <a:ext cx="227700" cy="230953"/>
            </a:xfrm>
            <a:custGeom>
              <a:avLst/>
              <a:gdLst>
                <a:gd name="T0" fmla="*/ 89 w 89"/>
                <a:gd name="T1" fmla="*/ 90 h 90"/>
                <a:gd name="T2" fmla="*/ 57 w 89"/>
                <a:gd name="T3" fmla="*/ 90 h 90"/>
                <a:gd name="T4" fmla="*/ 0 w 89"/>
                <a:gd name="T5" fmla="*/ 33 h 90"/>
                <a:gd name="T6" fmla="*/ 0 w 89"/>
                <a:gd name="T7" fmla="*/ 0 h 90"/>
                <a:gd name="T8" fmla="*/ 89 w 89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90">
                  <a:moveTo>
                    <a:pt x="89" y="90"/>
                  </a:moveTo>
                  <a:cubicBezTo>
                    <a:pt x="57" y="90"/>
                    <a:pt x="57" y="90"/>
                    <a:pt x="57" y="90"/>
                  </a:cubicBezTo>
                  <a:cubicBezTo>
                    <a:pt x="57" y="59"/>
                    <a:pt x="31" y="33"/>
                    <a:pt x="0" y="3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9" y="0"/>
                    <a:pt x="89" y="41"/>
                    <a:pt x="89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6" name="Rectangle 254"/>
            <p:cNvSpPr>
              <a:spLocks noChangeArrowheads="1"/>
            </p:cNvSpPr>
            <p:nvPr/>
          </p:nvSpPr>
          <p:spPr bwMode="auto">
            <a:xfrm>
              <a:off x="5058888" y="3284196"/>
              <a:ext cx="43371" cy="542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7" name="Rectangle 255"/>
            <p:cNvSpPr>
              <a:spLocks noChangeArrowheads="1"/>
            </p:cNvSpPr>
            <p:nvPr/>
          </p:nvSpPr>
          <p:spPr bwMode="auto">
            <a:xfrm>
              <a:off x="5122860" y="3218054"/>
              <a:ext cx="41203" cy="1203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8" name="Rectangle 256"/>
            <p:cNvSpPr>
              <a:spLocks noChangeArrowheads="1"/>
            </p:cNvSpPr>
            <p:nvPr/>
          </p:nvSpPr>
          <p:spPr bwMode="auto">
            <a:xfrm>
              <a:off x="5184664" y="3182273"/>
              <a:ext cx="41203" cy="1561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8456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803736" y="299722"/>
            <a:ext cx="3523130" cy="377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The Life of A Sheep</a:t>
            </a:r>
          </a:p>
        </p:txBody>
      </p:sp>
      <p:sp>
        <p:nvSpPr>
          <p:cNvPr id="3" name="AutoShape 10"/>
          <p:cNvSpPr>
            <a:spLocks noChangeArrowheads="1"/>
          </p:cNvSpPr>
          <p:nvPr/>
        </p:nvSpPr>
        <p:spPr bwMode="auto">
          <a:xfrm rot="16200000">
            <a:off x="3851825" y="-1160148"/>
            <a:ext cx="1258728" cy="7940395"/>
          </a:xfrm>
          <a:prstGeom prst="downArrow">
            <a:avLst>
              <a:gd name="adj1" fmla="val 49074"/>
              <a:gd name="adj2" fmla="val 4481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 sz="2000">
              <a:solidFill>
                <a:srgbClr val="000000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4" name="矩形标注 31"/>
          <p:cNvSpPr>
            <a:spLocks noChangeArrowheads="1"/>
          </p:cNvSpPr>
          <p:nvPr/>
        </p:nvSpPr>
        <p:spPr bwMode="auto">
          <a:xfrm>
            <a:off x="2894105" y="3785171"/>
            <a:ext cx="1477963" cy="41434"/>
          </a:xfrm>
          <a:prstGeom prst="wedgeRectCallout">
            <a:avLst>
              <a:gd name="adj1" fmla="val -17528"/>
              <a:gd name="adj2" fmla="val -509463"/>
            </a:avLst>
          </a:prstGeom>
          <a:solidFill>
            <a:srgbClr val="595959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6" name="矩形标注 32"/>
          <p:cNvSpPr>
            <a:spLocks noChangeArrowheads="1"/>
          </p:cNvSpPr>
          <p:nvPr/>
        </p:nvSpPr>
        <p:spPr bwMode="auto">
          <a:xfrm>
            <a:off x="1196694" y="1837785"/>
            <a:ext cx="1584325" cy="57150"/>
          </a:xfrm>
          <a:prstGeom prst="wedgeRectCallout">
            <a:avLst>
              <a:gd name="adj1" fmla="val -23398"/>
              <a:gd name="adj2" fmla="val 403287"/>
            </a:avLst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7" name="Rectangle 28"/>
          <p:cNvSpPr>
            <a:spLocks noChangeArrowheads="1"/>
          </p:cNvSpPr>
          <p:nvPr/>
        </p:nvSpPr>
        <p:spPr bwMode="auto">
          <a:xfrm>
            <a:off x="2727127" y="3846356"/>
            <a:ext cx="2275098" cy="2757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Wait for be hunted by wolf</a:t>
            </a:r>
            <a:endParaRPr lang="zh-CN" altLang="en-US" sz="1000" spc="75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8" name="Rectangle 28"/>
          <p:cNvSpPr>
            <a:spLocks noChangeArrowheads="1"/>
          </p:cNvSpPr>
          <p:nvPr/>
        </p:nvSpPr>
        <p:spPr bwMode="auto">
          <a:xfrm>
            <a:off x="1115442" y="1107089"/>
            <a:ext cx="2275096" cy="2757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Create a new Sheep</a:t>
            </a:r>
            <a:endParaRPr lang="zh-CN" altLang="en-US" sz="1000" spc="75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9" name="矩形标注 35"/>
          <p:cNvSpPr>
            <a:spLocks noChangeArrowheads="1"/>
          </p:cNvSpPr>
          <p:nvPr/>
        </p:nvSpPr>
        <p:spPr bwMode="auto">
          <a:xfrm>
            <a:off x="4603942" y="1837785"/>
            <a:ext cx="1584325" cy="57150"/>
          </a:xfrm>
          <a:prstGeom prst="wedgeRectCallout">
            <a:avLst>
              <a:gd name="adj1" fmla="val -23398"/>
              <a:gd name="adj2" fmla="val 403287"/>
            </a:avLst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0" name="Rectangle 28"/>
          <p:cNvSpPr>
            <a:spLocks noChangeArrowheads="1"/>
          </p:cNvSpPr>
          <p:nvPr/>
        </p:nvSpPr>
        <p:spPr bwMode="auto">
          <a:xfrm>
            <a:off x="4522689" y="1107088"/>
            <a:ext cx="2275098" cy="673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Find couple and birth baby if not hungry</a:t>
            </a:r>
          </a:p>
          <a:p>
            <a:pPr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Based on the Birth Rate</a:t>
            </a:r>
          </a:p>
        </p:txBody>
      </p:sp>
      <p:sp>
        <p:nvSpPr>
          <p:cNvPr id="11" name="矩形标注 37"/>
          <p:cNvSpPr>
            <a:spLocks noChangeArrowheads="1"/>
          </p:cNvSpPr>
          <p:nvPr/>
        </p:nvSpPr>
        <p:spPr bwMode="auto">
          <a:xfrm>
            <a:off x="6210476" y="3785171"/>
            <a:ext cx="1476375" cy="41434"/>
          </a:xfrm>
          <a:prstGeom prst="wedgeRectCallout">
            <a:avLst>
              <a:gd name="adj1" fmla="val -17528"/>
              <a:gd name="adj2" fmla="val -509463"/>
            </a:avLst>
          </a:prstGeom>
          <a:solidFill>
            <a:schemeClr val="accent4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2" name="Rectangle 28"/>
          <p:cNvSpPr>
            <a:spLocks noChangeArrowheads="1"/>
          </p:cNvSpPr>
          <p:nvPr/>
        </p:nvSpPr>
        <p:spPr bwMode="auto">
          <a:xfrm>
            <a:off x="6041911" y="3846356"/>
            <a:ext cx="2522226" cy="4766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After age is bigger than a number, DIE</a:t>
            </a:r>
          </a:p>
          <a:p>
            <a:pPr>
              <a:lnSpc>
                <a:spcPct val="130000"/>
              </a:lnSpc>
              <a:defRPr/>
            </a:pPr>
            <a:r>
              <a:rPr lang="en-US" altLang="zh-CN" sz="1000" spc="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Based on Death Rate</a:t>
            </a:r>
            <a:endParaRPr lang="zh-CN" altLang="en-US" sz="1000" spc="75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13" name="Freeform 5"/>
          <p:cNvSpPr>
            <a:spLocks/>
          </p:cNvSpPr>
          <p:nvPr/>
        </p:nvSpPr>
        <p:spPr bwMode="auto">
          <a:xfrm>
            <a:off x="1002345" y="2216544"/>
            <a:ext cx="1333350" cy="11817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1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1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4" name="Freeform 5"/>
          <p:cNvSpPr>
            <a:spLocks/>
          </p:cNvSpPr>
          <p:nvPr/>
        </p:nvSpPr>
        <p:spPr bwMode="auto">
          <a:xfrm>
            <a:off x="1083216" y="2273468"/>
            <a:ext cx="1188253" cy="10531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1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5" name="Freeform 5"/>
          <p:cNvSpPr>
            <a:spLocks/>
          </p:cNvSpPr>
          <p:nvPr/>
        </p:nvSpPr>
        <p:spPr bwMode="auto">
          <a:xfrm>
            <a:off x="2738052" y="2216544"/>
            <a:ext cx="1333350" cy="11817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595959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2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6" name="Freeform 5"/>
          <p:cNvSpPr>
            <a:spLocks/>
          </p:cNvSpPr>
          <p:nvPr/>
        </p:nvSpPr>
        <p:spPr bwMode="auto">
          <a:xfrm>
            <a:off x="2818923" y="2273468"/>
            <a:ext cx="1188253" cy="10531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2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4384536" y="2216544"/>
            <a:ext cx="1333350" cy="11817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3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3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8" name="Freeform 5"/>
          <p:cNvSpPr>
            <a:spLocks/>
          </p:cNvSpPr>
          <p:nvPr/>
        </p:nvSpPr>
        <p:spPr bwMode="auto">
          <a:xfrm>
            <a:off x="4465406" y="2273468"/>
            <a:ext cx="1188253" cy="10531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3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231150" y="2591161"/>
            <a:ext cx="929555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rPr>
              <a:t>Get Birth</a:t>
            </a:r>
            <a:endParaRPr lang="zh-CN" altLang="en-US" sz="100" b="1" dirty="0">
              <a:solidFill>
                <a:schemeClr val="tx1">
                  <a:lumMod val="65000"/>
                  <a:lumOff val="35000"/>
                </a:schemeClr>
              </a:solidFill>
              <a:latin typeface="ITC Avant Garde Std Bk" panose="020B0502020202020204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608432" y="2591161"/>
            <a:ext cx="929555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rPr>
              <a:t>Find Couple</a:t>
            </a:r>
            <a:endParaRPr lang="zh-CN" altLang="en-US" sz="100" b="1" dirty="0">
              <a:solidFill>
                <a:schemeClr val="tx1">
                  <a:lumMod val="65000"/>
                  <a:lumOff val="35000"/>
                </a:schemeClr>
              </a:solidFill>
              <a:latin typeface="ITC Avant Garde Std Bk" panose="020B0502020202020204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827049" y="2582769"/>
            <a:ext cx="1224038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rPr>
              <a:t>Wait for be hunted</a:t>
            </a:r>
            <a:endParaRPr lang="zh-CN" altLang="en-US" sz="100" b="1" dirty="0">
              <a:solidFill>
                <a:schemeClr val="tx1">
                  <a:lumMod val="65000"/>
                  <a:lumOff val="35000"/>
                </a:schemeClr>
              </a:solidFill>
              <a:latin typeface="ITC Avant Garde Std Bk" panose="020B0502020202020204" pitchFamily="34" charset="0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4897898" y="2398167"/>
            <a:ext cx="207186" cy="206089"/>
            <a:chOff x="3856417" y="4248125"/>
            <a:chExt cx="409860" cy="407692"/>
          </a:xfrm>
          <a:solidFill>
            <a:schemeClr val="accent3"/>
          </a:solidFill>
        </p:grpSpPr>
        <p:sp>
          <p:nvSpPr>
            <p:cNvPr id="23" name="Freeform 187"/>
            <p:cNvSpPr>
              <a:spLocks/>
            </p:cNvSpPr>
            <p:nvPr/>
          </p:nvSpPr>
          <p:spPr bwMode="auto">
            <a:xfrm>
              <a:off x="3969183" y="4489921"/>
              <a:ext cx="279745" cy="165896"/>
            </a:xfrm>
            <a:custGeom>
              <a:avLst/>
              <a:gdLst>
                <a:gd name="T0" fmla="*/ 76 w 109"/>
                <a:gd name="T1" fmla="*/ 0 h 65"/>
                <a:gd name="T2" fmla="*/ 54 w 109"/>
                <a:gd name="T3" fmla="*/ 0 h 65"/>
                <a:gd name="T4" fmla="*/ 69 w 109"/>
                <a:gd name="T5" fmla="*/ 17 h 65"/>
                <a:gd name="T6" fmla="*/ 76 w 109"/>
                <a:gd name="T7" fmla="*/ 17 h 65"/>
                <a:gd name="T8" fmla="*/ 91 w 109"/>
                <a:gd name="T9" fmla="*/ 32 h 65"/>
                <a:gd name="T10" fmla="*/ 76 w 109"/>
                <a:gd name="T11" fmla="*/ 48 h 65"/>
                <a:gd name="T12" fmla="*/ 32 w 109"/>
                <a:gd name="T13" fmla="*/ 48 h 65"/>
                <a:gd name="T14" fmla="*/ 17 w 109"/>
                <a:gd name="T15" fmla="*/ 32 h 65"/>
                <a:gd name="T16" fmla="*/ 20 w 109"/>
                <a:gd name="T17" fmla="*/ 24 h 65"/>
                <a:gd name="T18" fmla="*/ 1 w 109"/>
                <a:gd name="T19" fmla="*/ 24 h 65"/>
                <a:gd name="T20" fmla="*/ 0 w 109"/>
                <a:gd name="T21" fmla="*/ 32 h 65"/>
                <a:gd name="T22" fmla="*/ 32 w 109"/>
                <a:gd name="T23" fmla="*/ 65 h 65"/>
                <a:gd name="T24" fmla="*/ 76 w 109"/>
                <a:gd name="T25" fmla="*/ 65 h 65"/>
                <a:gd name="T26" fmla="*/ 109 w 109"/>
                <a:gd name="T27" fmla="*/ 32 h 65"/>
                <a:gd name="T28" fmla="*/ 76 w 109"/>
                <a:gd name="T2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9" h="65">
                  <a:moveTo>
                    <a:pt x="76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61" y="4"/>
                    <a:pt x="66" y="10"/>
                    <a:pt x="69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85" y="17"/>
                    <a:pt x="91" y="24"/>
                    <a:pt x="91" y="32"/>
                  </a:cubicBezTo>
                  <a:cubicBezTo>
                    <a:pt x="91" y="41"/>
                    <a:pt x="85" y="48"/>
                    <a:pt x="76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24" y="48"/>
                    <a:pt x="17" y="41"/>
                    <a:pt x="17" y="32"/>
                  </a:cubicBezTo>
                  <a:cubicBezTo>
                    <a:pt x="17" y="29"/>
                    <a:pt x="18" y="26"/>
                    <a:pt x="20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7"/>
                    <a:pt x="0" y="30"/>
                    <a:pt x="0" y="32"/>
                  </a:cubicBezTo>
                  <a:cubicBezTo>
                    <a:pt x="0" y="50"/>
                    <a:pt x="14" y="65"/>
                    <a:pt x="32" y="65"/>
                  </a:cubicBezTo>
                  <a:cubicBezTo>
                    <a:pt x="76" y="65"/>
                    <a:pt x="76" y="65"/>
                    <a:pt x="76" y="65"/>
                  </a:cubicBezTo>
                  <a:cubicBezTo>
                    <a:pt x="94" y="65"/>
                    <a:pt x="109" y="50"/>
                    <a:pt x="109" y="32"/>
                  </a:cubicBezTo>
                  <a:cubicBezTo>
                    <a:pt x="109" y="15"/>
                    <a:pt x="94" y="0"/>
                    <a:pt x="7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4" name="Freeform 188"/>
            <p:cNvSpPr>
              <a:spLocks/>
            </p:cNvSpPr>
            <p:nvPr/>
          </p:nvSpPr>
          <p:spPr bwMode="auto">
            <a:xfrm>
              <a:off x="3856417" y="4489921"/>
              <a:ext cx="279745" cy="165896"/>
            </a:xfrm>
            <a:custGeom>
              <a:avLst/>
              <a:gdLst>
                <a:gd name="T0" fmla="*/ 41 w 109"/>
                <a:gd name="T1" fmla="*/ 48 h 65"/>
                <a:gd name="T2" fmla="*/ 33 w 109"/>
                <a:gd name="T3" fmla="*/ 48 h 65"/>
                <a:gd name="T4" fmla="*/ 18 w 109"/>
                <a:gd name="T5" fmla="*/ 32 h 65"/>
                <a:gd name="T6" fmla="*/ 33 w 109"/>
                <a:gd name="T7" fmla="*/ 17 h 65"/>
                <a:gd name="T8" fmla="*/ 37 w 109"/>
                <a:gd name="T9" fmla="*/ 17 h 65"/>
                <a:gd name="T10" fmla="*/ 77 w 109"/>
                <a:gd name="T11" fmla="*/ 17 h 65"/>
                <a:gd name="T12" fmla="*/ 92 w 109"/>
                <a:gd name="T13" fmla="*/ 32 h 65"/>
                <a:gd name="T14" fmla="*/ 92 w 109"/>
                <a:gd name="T15" fmla="*/ 35 h 65"/>
                <a:gd name="T16" fmla="*/ 89 w 109"/>
                <a:gd name="T17" fmla="*/ 42 h 65"/>
                <a:gd name="T18" fmla="*/ 108 w 109"/>
                <a:gd name="T19" fmla="*/ 42 h 65"/>
                <a:gd name="T20" fmla="*/ 109 w 109"/>
                <a:gd name="T21" fmla="*/ 35 h 65"/>
                <a:gd name="T22" fmla="*/ 109 w 109"/>
                <a:gd name="T23" fmla="*/ 35 h 65"/>
                <a:gd name="T24" fmla="*/ 109 w 109"/>
                <a:gd name="T25" fmla="*/ 32 h 65"/>
                <a:gd name="T26" fmla="*/ 77 w 109"/>
                <a:gd name="T27" fmla="*/ 0 h 65"/>
                <a:gd name="T28" fmla="*/ 37 w 109"/>
                <a:gd name="T29" fmla="*/ 0 h 65"/>
                <a:gd name="T30" fmla="*/ 33 w 109"/>
                <a:gd name="T31" fmla="*/ 0 h 65"/>
                <a:gd name="T32" fmla="*/ 0 w 109"/>
                <a:gd name="T33" fmla="*/ 32 h 65"/>
                <a:gd name="T34" fmla="*/ 33 w 109"/>
                <a:gd name="T35" fmla="*/ 65 h 65"/>
                <a:gd name="T36" fmla="*/ 56 w 109"/>
                <a:gd name="T37" fmla="*/ 65 h 65"/>
                <a:gd name="T38" fmla="*/ 41 w 109"/>
                <a:gd name="T39" fmla="*/ 4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9" h="65">
                  <a:moveTo>
                    <a:pt x="41" y="48"/>
                  </a:moveTo>
                  <a:cubicBezTo>
                    <a:pt x="33" y="48"/>
                    <a:pt x="33" y="48"/>
                    <a:pt x="33" y="48"/>
                  </a:cubicBezTo>
                  <a:cubicBezTo>
                    <a:pt x="24" y="48"/>
                    <a:pt x="18" y="41"/>
                    <a:pt x="18" y="32"/>
                  </a:cubicBezTo>
                  <a:cubicBezTo>
                    <a:pt x="18" y="24"/>
                    <a:pt x="24" y="17"/>
                    <a:pt x="33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85" y="17"/>
                    <a:pt x="92" y="24"/>
                    <a:pt x="92" y="32"/>
                  </a:cubicBezTo>
                  <a:cubicBezTo>
                    <a:pt x="92" y="33"/>
                    <a:pt x="92" y="34"/>
                    <a:pt x="92" y="35"/>
                  </a:cubicBezTo>
                  <a:cubicBezTo>
                    <a:pt x="91" y="38"/>
                    <a:pt x="90" y="40"/>
                    <a:pt x="89" y="42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0"/>
                    <a:pt x="109" y="38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09" y="34"/>
                    <a:pt x="109" y="33"/>
                    <a:pt x="109" y="32"/>
                  </a:cubicBezTo>
                  <a:cubicBezTo>
                    <a:pt x="109" y="15"/>
                    <a:pt x="95" y="0"/>
                    <a:pt x="77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5" y="0"/>
                    <a:pt x="0" y="15"/>
                    <a:pt x="0" y="32"/>
                  </a:cubicBezTo>
                  <a:cubicBezTo>
                    <a:pt x="0" y="50"/>
                    <a:pt x="15" y="65"/>
                    <a:pt x="33" y="65"/>
                  </a:cubicBezTo>
                  <a:cubicBezTo>
                    <a:pt x="56" y="65"/>
                    <a:pt x="56" y="65"/>
                    <a:pt x="56" y="65"/>
                  </a:cubicBezTo>
                  <a:cubicBezTo>
                    <a:pt x="50" y="61"/>
                    <a:pt x="44" y="55"/>
                    <a:pt x="41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5" name="Freeform 189"/>
            <p:cNvSpPr>
              <a:spLocks noEditPoints="1"/>
            </p:cNvSpPr>
            <p:nvPr/>
          </p:nvSpPr>
          <p:spPr bwMode="auto">
            <a:xfrm>
              <a:off x="3950749" y="4248125"/>
              <a:ext cx="202761" cy="204930"/>
            </a:xfrm>
            <a:custGeom>
              <a:avLst/>
              <a:gdLst>
                <a:gd name="T0" fmla="*/ 40 w 79"/>
                <a:gd name="T1" fmla="*/ 0 h 80"/>
                <a:gd name="T2" fmla="*/ 0 w 79"/>
                <a:gd name="T3" fmla="*/ 40 h 80"/>
                <a:gd name="T4" fmla="*/ 40 w 79"/>
                <a:gd name="T5" fmla="*/ 80 h 80"/>
                <a:gd name="T6" fmla="*/ 79 w 79"/>
                <a:gd name="T7" fmla="*/ 40 h 80"/>
                <a:gd name="T8" fmla="*/ 40 w 79"/>
                <a:gd name="T9" fmla="*/ 0 h 80"/>
                <a:gd name="T10" fmla="*/ 63 w 79"/>
                <a:gd name="T11" fmla="*/ 46 h 80"/>
                <a:gd name="T12" fmla="*/ 46 w 79"/>
                <a:gd name="T13" fmla="*/ 46 h 80"/>
                <a:gd name="T14" fmla="*/ 46 w 79"/>
                <a:gd name="T15" fmla="*/ 63 h 80"/>
                <a:gd name="T16" fmla="*/ 33 w 79"/>
                <a:gd name="T17" fmla="*/ 63 h 80"/>
                <a:gd name="T18" fmla="*/ 33 w 79"/>
                <a:gd name="T19" fmla="*/ 46 h 80"/>
                <a:gd name="T20" fmla="*/ 17 w 79"/>
                <a:gd name="T21" fmla="*/ 46 h 80"/>
                <a:gd name="T22" fmla="*/ 17 w 79"/>
                <a:gd name="T23" fmla="*/ 34 h 80"/>
                <a:gd name="T24" fmla="*/ 33 w 79"/>
                <a:gd name="T25" fmla="*/ 34 h 80"/>
                <a:gd name="T26" fmla="*/ 33 w 79"/>
                <a:gd name="T27" fmla="*/ 17 h 80"/>
                <a:gd name="T28" fmla="*/ 46 w 79"/>
                <a:gd name="T29" fmla="*/ 17 h 80"/>
                <a:gd name="T30" fmla="*/ 46 w 79"/>
                <a:gd name="T31" fmla="*/ 34 h 80"/>
                <a:gd name="T32" fmla="*/ 63 w 79"/>
                <a:gd name="T33" fmla="*/ 34 h 80"/>
                <a:gd name="T34" fmla="*/ 63 w 79"/>
                <a:gd name="T35" fmla="*/ 4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9" h="80">
                  <a:moveTo>
                    <a:pt x="40" y="0"/>
                  </a:move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80"/>
                    <a:pt x="40" y="80"/>
                  </a:cubicBezTo>
                  <a:cubicBezTo>
                    <a:pt x="62" y="80"/>
                    <a:pt x="79" y="62"/>
                    <a:pt x="79" y="40"/>
                  </a:cubicBezTo>
                  <a:cubicBezTo>
                    <a:pt x="79" y="18"/>
                    <a:pt x="62" y="0"/>
                    <a:pt x="40" y="0"/>
                  </a:cubicBezTo>
                  <a:close/>
                  <a:moveTo>
                    <a:pt x="63" y="46"/>
                  </a:moveTo>
                  <a:cubicBezTo>
                    <a:pt x="46" y="46"/>
                    <a:pt x="46" y="46"/>
                    <a:pt x="46" y="4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63" y="34"/>
                    <a:pt x="63" y="34"/>
                    <a:pt x="63" y="34"/>
                  </a:cubicBezTo>
                  <a:lnTo>
                    <a:pt x="63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6" name="Rectangle 190"/>
            <p:cNvSpPr>
              <a:spLocks noChangeArrowheads="1"/>
            </p:cNvSpPr>
            <p:nvPr/>
          </p:nvSpPr>
          <p:spPr bwMode="auto">
            <a:xfrm>
              <a:off x="4200135" y="4356553"/>
              <a:ext cx="30360" cy="1019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7" name="Rectangle 191"/>
            <p:cNvSpPr>
              <a:spLocks noChangeArrowheads="1"/>
            </p:cNvSpPr>
            <p:nvPr/>
          </p:nvSpPr>
          <p:spPr bwMode="auto">
            <a:xfrm>
              <a:off x="4164354" y="4392335"/>
              <a:ext cx="101923" cy="303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8" name="Rectangle 192"/>
            <p:cNvSpPr>
              <a:spLocks noChangeArrowheads="1"/>
            </p:cNvSpPr>
            <p:nvPr/>
          </p:nvSpPr>
          <p:spPr bwMode="auto">
            <a:xfrm>
              <a:off x="3879187" y="4386913"/>
              <a:ext cx="18433" cy="6180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9" name="Rectangle 193"/>
            <p:cNvSpPr>
              <a:spLocks noChangeArrowheads="1"/>
            </p:cNvSpPr>
            <p:nvPr/>
          </p:nvSpPr>
          <p:spPr bwMode="auto">
            <a:xfrm>
              <a:off x="3858586" y="4407515"/>
              <a:ext cx="61805" cy="1734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561093" y="2364926"/>
            <a:ext cx="245005" cy="281181"/>
            <a:chOff x="2733098" y="4187405"/>
            <a:chExt cx="484675" cy="556238"/>
          </a:xfrm>
          <a:solidFill>
            <a:schemeClr val="accent1"/>
          </a:solidFill>
        </p:grpSpPr>
        <p:sp>
          <p:nvSpPr>
            <p:cNvPr id="31" name="Oval 302"/>
            <p:cNvSpPr>
              <a:spLocks noChangeArrowheads="1"/>
            </p:cNvSpPr>
            <p:nvPr/>
          </p:nvSpPr>
          <p:spPr bwMode="auto">
            <a:xfrm>
              <a:off x="2849117" y="4187405"/>
              <a:ext cx="84574" cy="10734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2" name="Freeform 303"/>
            <p:cNvSpPr>
              <a:spLocks noEditPoints="1"/>
            </p:cNvSpPr>
            <p:nvPr/>
          </p:nvSpPr>
          <p:spPr bwMode="auto">
            <a:xfrm>
              <a:off x="2733098" y="4304508"/>
              <a:ext cx="310105" cy="439135"/>
            </a:xfrm>
            <a:custGeom>
              <a:avLst/>
              <a:gdLst>
                <a:gd name="T0" fmla="*/ 121 w 121"/>
                <a:gd name="T1" fmla="*/ 26 h 171"/>
                <a:gd name="T2" fmla="*/ 120 w 121"/>
                <a:gd name="T3" fmla="*/ 26 h 171"/>
                <a:gd name="T4" fmla="*/ 114 w 121"/>
                <a:gd name="T5" fmla="*/ 21 h 171"/>
                <a:gd name="T6" fmla="*/ 90 w 121"/>
                <a:gd name="T7" fmla="*/ 3 h 171"/>
                <a:gd name="T8" fmla="*/ 84 w 121"/>
                <a:gd name="T9" fmla="*/ 1 h 171"/>
                <a:gd name="T10" fmla="*/ 76 w 121"/>
                <a:gd name="T11" fmla="*/ 1 h 171"/>
                <a:gd name="T12" fmla="*/ 74 w 121"/>
                <a:gd name="T13" fmla="*/ 11 h 171"/>
                <a:gd name="T14" fmla="*/ 67 w 121"/>
                <a:gd name="T15" fmla="*/ 42 h 171"/>
                <a:gd name="T16" fmla="*/ 67 w 121"/>
                <a:gd name="T17" fmla="*/ 7 h 171"/>
                <a:gd name="T18" fmla="*/ 58 w 121"/>
                <a:gd name="T19" fmla="*/ 0 h 171"/>
                <a:gd name="T20" fmla="*/ 58 w 121"/>
                <a:gd name="T21" fmla="*/ 9 h 171"/>
                <a:gd name="T22" fmla="*/ 45 w 121"/>
                <a:gd name="T23" fmla="*/ 18 h 171"/>
                <a:gd name="T24" fmla="*/ 40 w 121"/>
                <a:gd name="T25" fmla="*/ 7 h 171"/>
                <a:gd name="T26" fmla="*/ 47 w 121"/>
                <a:gd name="T27" fmla="*/ 0 h 171"/>
                <a:gd name="T28" fmla="*/ 38 w 121"/>
                <a:gd name="T29" fmla="*/ 1 h 171"/>
                <a:gd name="T30" fmla="*/ 3 w 121"/>
                <a:gd name="T31" fmla="*/ 35 h 171"/>
                <a:gd name="T32" fmla="*/ 3 w 121"/>
                <a:gd name="T33" fmla="*/ 36 h 171"/>
                <a:gd name="T34" fmla="*/ 1 w 121"/>
                <a:gd name="T35" fmla="*/ 48 h 171"/>
                <a:gd name="T36" fmla="*/ 2 w 121"/>
                <a:gd name="T37" fmla="*/ 48 h 171"/>
                <a:gd name="T38" fmla="*/ 2 w 121"/>
                <a:gd name="T39" fmla="*/ 50 h 171"/>
                <a:gd name="T40" fmla="*/ 6 w 121"/>
                <a:gd name="T41" fmla="*/ 57 h 171"/>
                <a:gd name="T42" fmla="*/ 20 w 121"/>
                <a:gd name="T43" fmla="*/ 85 h 171"/>
                <a:gd name="T44" fmla="*/ 33 w 121"/>
                <a:gd name="T45" fmla="*/ 90 h 171"/>
                <a:gd name="T46" fmla="*/ 35 w 121"/>
                <a:gd name="T47" fmla="*/ 90 h 171"/>
                <a:gd name="T48" fmla="*/ 60 w 121"/>
                <a:gd name="T49" fmla="*/ 171 h 171"/>
                <a:gd name="T50" fmla="*/ 56 w 121"/>
                <a:gd name="T51" fmla="*/ 110 h 171"/>
                <a:gd name="T52" fmla="*/ 89 w 121"/>
                <a:gd name="T53" fmla="*/ 33 h 171"/>
                <a:gd name="T54" fmla="*/ 93 w 121"/>
                <a:gd name="T55" fmla="*/ 31 h 171"/>
                <a:gd name="T56" fmla="*/ 75 w 121"/>
                <a:gd name="T57" fmla="*/ 45 h 171"/>
                <a:gd name="T58" fmla="*/ 89 w 121"/>
                <a:gd name="T59" fmla="*/ 33 h 171"/>
                <a:gd name="T60" fmla="*/ 30 w 121"/>
                <a:gd name="T61" fmla="*/ 55 h 171"/>
                <a:gd name="T62" fmla="*/ 24 w 121"/>
                <a:gd name="T63" fmla="*/ 44 h 171"/>
                <a:gd name="T64" fmla="*/ 33 w 121"/>
                <a:gd name="T65" fmla="*/ 6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1" h="171">
                  <a:moveTo>
                    <a:pt x="120" y="42"/>
                  </a:moveTo>
                  <a:cubicBezTo>
                    <a:pt x="120" y="35"/>
                    <a:pt x="121" y="24"/>
                    <a:pt x="121" y="26"/>
                  </a:cubicBezTo>
                  <a:cubicBezTo>
                    <a:pt x="121" y="26"/>
                    <a:pt x="121" y="26"/>
                    <a:pt x="121" y="26"/>
                  </a:cubicBezTo>
                  <a:cubicBezTo>
                    <a:pt x="120" y="26"/>
                    <a:pt x="120" y="26"/>
                    <a:pt x="120" y="26"/>
                  </a:cubicBezTo>
                  <a:cubicBezTo>
                    <a:pt x="118" y="24"/>
                    <a:pt x="118" y="24"/>
                    <a:pt x="118" y="24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90" y="3"/>
                    <a:pt x="90" y="3"/>
                    <a:pt x="90" y="3"/>
                  </a:cubicBezTo>
                  <a:cubicBezTo>
                    <a:pt x="88" y="2"/>
                    <a:pt x="86" y="1"/>
                    <a:pt x="84" y="1"/>
                  </a:cubicBezTo>
                  <a:cubicBezTo>
                    <a:pt x="84" y="1"/>
                    <a:pt x="84" y="1"/>
                    <a:pt x="84" y="1"/>
                  </a:cubicBezTo>
                  <a:cubicBezTo>
                    <a:pt x="81" y="1"/>
                    <a:pt x="78" y="1"/>
                    <a:pt x="76" y="0"/>
                  </a:cubicBezTo>
                  <a:cubicBezTo>
                    <a:pt x="76" y="1"/>
                    <a:pt x="76" y="1"/>
                    <a:pt x="76" y="1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74" y="11"/>
                    <a:pt x="74" y="11"/>
                    <a:pt x="74" y="11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6" y="42"/>
                    <a:pt x="56" y="42"/>
                    <a:pt x="56" y="42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5" y="1"/>
                    <a:pt x="42" y="1"/>
                    <a:pt x="39" y="1"/>
                  </a:cubicBezTo>
                  <a:cubicBezTo>
                    <a:pt x="39" y="1"/>
                    <a:pt x="39" y="1"/>
                    <a:pt x="38" y="1"/>
                  </a:cubicBezTo>
                  <a:cubicBezTo>
                    <a:pt x="36" y="2"/>
                    <a:pt x="33" y="3"/>
                    <a:pt x="31" y="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60"/>
                    <a:pt x="2" y="42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20" y="85"/>
                    <a:pt x="20" y="85"/>
                    <a:pt x="20" y="85"/>
                  </a:cubicBezTo>
                  <a:cubicBezTo>
                    <a:pt x="24" y="82"/>
                    <a:pt x="29" y="80"/>
                    <a:pt x="33" y="78"/>
                  </a:cubicBezTo>
                  <a:cubicBezTo>
                    <a:pt x="33" y="82"/>
                    <a:pt x="33" y="86"/>
                    <a:pt x="33" y="90"/>
                  </a:cubicBezTo>
                  <a:cubicBezTo>
                    <a:pt x="33" y="90"/>
                    <a:pt x="33" y="90"/>
                    <a:pt x="33" y="90"/>
                  </a:cubicBezTo>
                  <a:cubicBezTo>
                    <a:pt x="33" y="90"/>
                    <a:pt x="34" y="90"/>
                    <a:pt x="35" y="90"/>
                  </a:cubicBezTo>
                  <a:cubicBezTo>
                    <a:pt x="37" y="171"/>
                    <a:pt x="37" y="171"/>
                    <a:pt x="37" y="171"/>
                  </a:cubicBezTo>
                  <a:cubicBezTo>
                    <a:pt x="60" y="171"/>
                    <a:pt x="60" y="171"/>
                    <a:pt x="60" y="171"/>
                  </a:cubicBezTo>
                  <a:cubicBezTo>
                    <a:pt x="61" y="161"/>
                    <a:pt x="61" y="148"/>
                    <a:pt x="61" y="134"/>
                  </a:cubicBezTo>
                  <a:cubicBezTo>
                    <a:pt x="58" y="127"/>
                    <a:pt x="56" y="118"/>
                    <a:pt x="56" y="110"/>
                  </a:cubicBezTo>
                  <a:cubicBezTo>
                    <a:pt x="56" y="74"/>
                    <a:pt x="84" y="44"/>
                    <a:pt x="120" y="42"/>
                  </a:cubicBezTo>
                  <a:close/>
                  <a:moveTo>
                    <a:pt x="89" y="33"/>
                  </a:moveTo>
                  <a:cubicBezTo>
                    <a:pt x="89" y="31"/>
                    <a:pt x="89" y="29"/>
                    <a:pt x="89" y="27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6" y="33"/>
                    <a:pt x="96" y="33"/>
                    <a:pt x="96" y="33"/>
                  </a:cubicBezTo>
                  <a:cubicBezTo>
                    <a:pt x="75" y="45"/>
                    <a:pt x="75" y="45"/>
                    <a:pt x="75" y="45"/>
                  </a:cubicBezTo>
                  <a:cubicBezTo>
                    <a:pt x="74" y="42"/>
                    <a:pt x="74" y="42"/>
                    <a:pt x="74" y="42"/>
                  </a:cubicBezTo>
                  <a:lnTo>
                    <a:pt x="89" y="33"/>
                  </a:lnTo>
                  <a:close/>
                  <a:moveTo>
                    <a:pt x="33" y="60"/>
                  </a:moveTo>
                  <a:cubicBezTo>
                    <a:pt x="30" y="55"/>
                    <a:pt x="30" y="55"/>
                    <a:pt x="30" y="55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41"/>
                    <a:pt x="33" y="50"/>
                    <a:pt x="33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" name="Freeform 304"/>
            <p:cNvSpPr>
              <a:spLocks/>
            </p:cNvSpPr>
            <p:nvPr/>
          </p:nvSpPr>
          <p:spPr bwMode="auto">
            <a:xfrm>
              <a:off x="2897909" y="4668827"/>
              <a:ext cx="60720" cy="74816"/>
            </a:xfrm>
            <a:custGeom>
              <a:avLst/>
              <a:gdLst>
                <a:gd name="T0" fmla="*/ 0 w 24"/>
                <a:gd name="T1" fmla="*/ 0 h 29"/>
                <a:gd name="T2" fmla="*/ 1 w 24"/>
                <a:gd name="T3" fmla="*/ 29 h 29"/>
                <a:gd name="T4" fmla="*/ 24 w 24"/>
                <a:gd name="T5" fmla="*/ 29 h 29"/>
                <a:gd name="T6" fmla="*/ 24 w 24"/>
                <a:gd name="T7" fmla="*/ 26 h 29"/>
                <a:gd name="T8" fmla="*/ 0 w 24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0" y="0"/>
                  </a:moveTo>
                  <a:cubicBezTo>
                    <a:pt x="1" y="29"/>
                    <a:pt x="1" y="29"/>
                    <a:pt x="1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8"/>
                    <a:pt x="24" y="27"/>
                    <a:pt x="24" y="26"/>
                  </a:cubicBezTo>
                  <a:cubicBezTo>
                    <a:pt x="14" y="19"/>
                    <a:pt x="6" y="1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" name="Freeform 305"/>
            <p:cNvSpPr>
              <a:spLocks/>
            </p:cNvSpPr>
            <p:nvPr/>
          </p:nvSpPr>
          <p:spPr bwMode="auto">
            <a:xfrm>
              <a:off x="3035614" y="4422694"/>
              <a:ext cx="54214" cy="41203"/>
            </a:xfrm>
            <a:custGeom>
              <a:avLst/>
              <a:gdLst>
                <a:gd name="T0" fmla="*/ 43 w 50"/>
                <a:gd name="T1" fmla="*/ 0 h 38"/>
                <a:gd name="T2" fmla="*/ 36 w 50"/>
                <a:gd name="T3" fmla="*/ 0 h 38"/>
                <a:gd name="T4" fmla="*/ 14 w 50"/>
                <a:gd name="T5" fmla="*/ 0 h 38"/>
                <a:gd name="T6" fmla="*/ 7 w 50"/>
                <a:gd name="T7" fmla="*/ 0 h 38"/>
                <a:gd name="T8" fmla="*/ 0 w 50"/>
                <a:gd name="T9" fmla="*/ 38 h 38"/>
                <a:gd name="T10" fmla="*/ 14 w 50"/>
                <a:gd name="T11" fmla="*/ 38 h 38"/>
                <a:gd name="T12" fmla="*/ 36 w 50"/>
                <a:gd name="T13" fmla="*/ 38 h 38"/>
                <a:gd name="T14" fmla="*/ 50 w 50"/>
                <a:gd name="T15" fmla="*/ 38 h 38"/>
                <a:gd name="T16" fmla="*/ 43 w 50"/>
                <a:gd name="T1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38">
                  <a:moveTo>
                    <a:pt x="43" y="0"/>
                  </a:moveTo>
                  <a:lnTo>
                    <a:pt x="36" y="0"/>
                  </a:lnTo>
                  <a:lnTo>
                    <a:pt x="14" y="0"/>
                  </a:lnTo>
                  <a:lnTo>
                    <a:pt x="7" y="0"/>
                  </a:lnTo>
                  <a:lnTo>
                    <a:pt x="0" y="38"/>
                  </a:lnTo>
                  <a:lnTo>
                    <a:pt x="14" y="38"/>
                  </a:lnTo>
                  <a:lnTo>
                    <a:pt x="36" y="38"/>
                  </a:lnTo>
                  <a:lnTo>
                    <a:pt x="50" y="38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5" name="Freeform 306"/>
            <p:cNvSpPr>
              <a:spLocks/>
            </p:cNvSpPr>
            <p:nvPr/>
          </p:nvSpPr>
          <p:spPr bwMode="auto">
            <a:xfrm>
              <a:off x="2964051" y="4430285"/>
              <a:ext cx="61805" cy="59636"/>
            </a:xfrm>
            <a:custGeom>
              <a:avLst/>
              <a:gdLst>
                <a:gd name="T0" fmla="*/ 33 w 57"/>
                <a:gd name="T1" fmla="*/ 0 h 55"/>
                <a:gd name="T2" fmla="*/ 26 w 57"/>
                <a:gd name="T3" fmla="*/ 5 h 55"/>
                <a:gd name="T4" fmla="*/ 7 w 57"/>
                <a:gd name="T5" fmla="*/ 14 h 55"/>
                <a:gd name="T6" fmla="*/ 0 w 57"/>
                <a:gd name="T7" fmla="*/ 19 h 55"/>
                <a:gd name="T8" fmla="*/ 14 w 57"/>
                <a:gd name="T9" fmla="*/ 55 h 55"/>
                <a:gd name="T10" fmla="*/ 28 w 57"/>
                <a:gd name="T11" fmla="*/ 47 h 55"/>
                <a:gd name="T12" fmla="*/ 45 w 57"/>
                <a:gd name="T13" fmla="*/ 38 h 55"/>
                <a:gd name="T14" fmla="*/ 57 w 57"/>
                <a:gd name="T15" fmla="*/ 31 h 55"/>
                <a:gd name="T16" fmla="*/ 33 w 57"/>
                <a:gd name="T1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5">
                  <a:moveTo>
                    <a:pt x="33" y="0"/>
                  </a:moveTo>
                  <a:lnTo>
                    <a:pt x="26" y="5"/>
                  </a:lnTo>
                  <a:lnTo>
                    <a:pt x="7" y="14"/>
                  </a:lnTo>
                  <a:lnTo>
                    <a:pt x="0" y="19"/>
                  </a:lnTo>
                  <a:lnTo>
                    <a:pt x="14" y="55"/>
                  </a:lnTo>
                  <a:lnTo>
                    <a:pt x="28" y="47"/>
                  </a:lnTo>
                  <a:lnTo>
                    <a:pt x="45" y="38"/>
                  </a:lnTo>
                  <a:lnTo>
                    <a:pt x="57" y="31"/>
                  </a:lnTo>
                  <a:lnTo>
                    <a:pt x="3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6" name="Freeform 307"/>
            <p:cNvSpPr>
              <a:spLocks/>
            </p:cNvSpPr>
            <p:nvPr/>
          </p:nvSpPr>
          <p:spPr bwMode="auto">
            <a:xfrm>
              <a:off x="2909837" y="4479077"/>
              <a:ext cx="61805" cy="61805"/>
            </a:xfrm>
            <a:custGeom>
              <a:avLst/>
              <a:gdLst>
                <a:gd name="T0" fmla="*/ 19 w 57"/>
                <a:gd name="T1" fmla="*/ 0 h 57"/>
                <a:gd name="T2" fmla="*/ 15 w 57"/>
                <a:gd name="T3" fmla="*/ 7 h 57"/>
                <a:gd name="T4" fmla="*/ 5 w 57"/>
                <a:gd name="T5" fmla="*/ 26 h 57"/>
                <a:gd name="T6" fmla="*/ 0 w 57"/>
                <a:gd name="T7" fmla="*/ 33 h 57"/>
                <a:gd name="T8" fmla="*/ 31 w 57"/>
                <a:gd name="T9" fmla="*/ 57 h 57"/>
                <a:gd name="T10" fmla="*/ 38 w 57"/>
                <a:gd name="T11" fmla="*/ 45 h 57"/>
                <a:gd name="T12" fmla="*/ 50 w 57"/>
                <a:gd name="T13" fmla="*/ 26 h 57"/>
                <a:gd name="T14" fmla="*/ 57 w 57"/>
                <a:gd name="T15" fmla="*/ 14 h 57"/>
                <a:gd name="T16" fmla="*/ 19 w 57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7">
                  <a:moveTo>
                    <a:pt x="19" y="0"/>
                  </a:moveTo>
                  <a:lnTo>
                    <a:pt x="15" y="7"/>
                  </a:lnTo>
                  <a:lnTo>
                    <a:pt x="5" y="26"/>
                  </a:lnTo>
                  <a:lnTo>
                    <a:pt x="0" y="33"/>
                  </a:lnTo>
                  <a:lnTo>
                    <a:pt x="31" y="57"/>
                  </a:lnTo>
                  <a:lnTo>
                    <a:pt x="38" y="45"/>
                  </a:lnTo>
                  <a:lnTo>
                    <a:pt x="50" y="26"/>
                  </a:lnTo>
                  <a:lnTo>
                    <a:pt x="57" y="14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" name="Freeform 308"/>
            <p:cNvSpPr>
              <a:spLocks/>
            </p:cNvSpPr>
            <p:nvPr/>
          </p:nvSpPr>
          <p:spPr bwMode="auto">
            <a:xfrm>
              <a:off x="2897909" y="4550640"/>
              <a:ext cx="40119" cy="52046"/>
            </a:xfrm>
            <a:custGeom>
              <a:avLst/>
              <a:gdLst>
                <a:gd name="T0" fmla="*/ 0 w 37"/>
                <a:gd name="T1" fmla="*/ 5 h 48"/>
                <a:gd name="T2" fmla="*/ 0 w 37"/>
                <a:gd name="T3" fmla="*/ 14 h 48"/>
                <a:gd name="T4" fmla="*/ 0 w 37"/>
                <a:gd name="T5" fmla="*/ 33 h 48"/>
                <a:gd name="T6" fmla="*/ 0 w 37"/>
                <a:gd name="T7" fmla="*/ 43 h 48"/>
                <a:gd name="T8" fmla="*/ 37 w 37"/>
                <a:gd name="T9" fmla="*/ 48 h 48"/>
                <a:gd name="T10" fmla="*/ 37 w 37"/>
                <a:gd name="T11" fmla="*/ 33 h 48"/>
                <a:gd name="T12" fmla="*/ 37 w 37"/>
                <a:gd name="T13" fmla="*/ 14 h 48"/>
                <a:gd name="T14" fmla="*/ 37 w 37"/>
                <a:gd name="T15" fmla="*/ 0 h 48"/>
                <a:gd name="T16" fmla="*/ 0 w 37"/>
                <a:gd name="T17" fmla="*/ 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48">
                  <a:moveTo>
                    <a:pt x="0" y="5"/>
                  </a:moveTo>
                  <a:lnTo>
                    <a:pt x="0" y="14"/>
                  </a:lnTo>
                  <a:lnTo>
                    <a:pt x="0" y="33"/>
                  </a:lnTo>
                  <a:lnTo>
                    <a:pt x="0" y="43"/>
                  </a:lnTo>
                  <a:lnTo>
                    <a:pt x="37" y="48"/>
                  </a:lnTo>
                  <a:lnTo>
                    <a:pt x="37" y="33"/>
                  </a:lnTo>
                  <a:lnTo>
                    <a:pt x="37" y="14"/>
                  </a:lnTo>
                  <a:lnTo>
                    <a:pt x="3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" name="Freeform 309"/>
            <p:cNvSpPr>
              <a:spLocks/>
            </p:cNvSpPr>
            <p:nvPr/>
          </p:nvSpPr>
          <p:spPr bwMode="auto">
            <a:xfrm>
              <a:off x="2905500" y="4612444"/>
              <a:ext cx="58551" cy="61805"/>
            </a:xfrm>
            <a:custGeom>
              <a:avLst/>
              <a:gdLst>
                <a:gd name="T0" fmla="*/ 0 w 54"/>
                <a:gd name="T1" fmla="*/ 26 h 57"/>
                <a:gd name="T2" fmla="*/ 4 w 54"/>
                <a:gd name="T3" fmla="*/ 33 h 57"/>
                <a:gd name="T4" fmla="*/ 14 w 54"/>
                <a:gd name="T5" fmla="*/ 50 h 57"/>
                <a:gd name="T6" fmla="*/ 19 w 54"/>
                <a:gd name="T7" fmla="*/ 57 h 57"/>
                <a:gd name="T8" fmla="*/ 54 w 54"/>
                <a:gd name="T9" fmla="*/ 43 h 57"/>
                <a:gd name="T10" fmla="*/ 47 w 54"/>
                <a:gd name="T11" fmla="*/ 31 h 57"/>
                <a:gd name="T12" fmla="*/ 37 w 54"/>
                <a:gd name="T13" fmla="*/ 14 h 57"/>
                <a:gd name="T14" fmla="*/ 30 w 54"/>
                <a:gd name="T15" fmla="*/ 0 h 57"/>
                <a:gd name="T16" fmla="*/ 0 w 54"/>
                <a:gd name="T17" fmla="*/ 2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7">
                  <a:moveTo>
                    <a:pt x="0" y="26"/>
                  </a:moveTo>
                  <a:lnTo>
                    <a:pt x="4" y="33"/>
                  </a:lnTo>
                  <a:lnTo>
                    <a:pt x="14" y="50"/>
                  </a:lnTo>
                  <a:lnTo>
                    <a:pt x="19" y="57"/>
                  </a:lnTo>
                  <a:lnTo>
                    <a:pt x="54" y="43"/>
                  </a:lnTo>
                  <a:lnTo>
                    <a:pt x="47" y="31"/>
                  </a:lnTo>
                  <a:lnTo>
                    <a:pt x="37" y="14"/>
                  </a:lnTo>
                  <a:lnTo>
                    <a:pt x="30" y="0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" name="Freeform 310"/>
            <p:cNvSpPr>
              <a:spLocks/>
            </p:cNvSpPr>
            <p:nvPr/>
          </p:nvSpPr>
          <p:spPr bwMode="auto">
            <a:xfrm>
              <a:off x="2954292" y="4668827"/>
              <a:ext cx="60720" cy="58551"/>
            </a:xfrm>
            <a:custGeom>
              <a:avLst/>
              <a:gdLst>
                <a:gd name="T0" fmla="*/ 0 w 56"/>
                <a:gd name="T1" fmla="*/ 35 h 54"/>
                <a:gd name="T2" fmla="*/ 7 w 56"/>
                <a:gd name="T3" fmla="*/ 40 h 54"/>
                <a:gd name="T4" fmla="*/ 26 w 56"/>
                <a:gd name="T5" fmla="*/ 50 h 54"/>
                <a:gd name="T6" fmla="*/ 30 w 56"/>
                <a:gd name="T7" fmla="*/ 54 h 54"/>
                <a:gd name="T8" fmla="*/ 56 w 56"/>
                <a:gd name="T9" fmla="*/ 24 h 54"/>
                <a:gd name="T10" fmla="*/ 45 w 56"/>
                <a:gd name="T11" fmla="*/ 17 h 54"/>
                <a:gd name="T12" fmla="*/ 26 w 56"/>
                <a:gd name="T13" fmla="*/ 7 h 54"/>
                <a:gd name="T14" fmla="*/ 14 w 56"/>
                <a:gd name="T15" fmla="*/ 0 h 54"/>
                <a:gd name="T16" fmla="*/ 0 w 56"/>
                <a:gd name="T17" fmla="*/ 3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54">
                  <a:moveTo>
                    <a:pt x="0" y="35"/>
                  </a:moveTo>
                  <a:lnTo>
                    <a:pt x="7" y="40"/>
                  </a:lnTo>
                  <a:lnTo>
                    <a:pt x="26" y="50"/>
                  </a:lnTo>
                  <a:lnTo>
                    <a:pt x="30" y="54"/>
                  </a:lnTo>
                  <a:lnTo>
                    <a:pt x="56" y="24"/>
                  </a:lnTo>
                  <a:lnTo>
                    <a:pt x="45" y="17"/>
                  </a:lnTo>
                  <a:lnTo>
                    <a:pt x="26" y="7"/>
                  </a:lnTo>
                  <a:lnTo>
                    <a:pt x="14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0" name="Freeform 311"/>
            <p:cNvSpPr>
              <a:spLocks/>
            </p:cNvSpPr>
            <p:nvPr/>
          </p:nvSpPr>
          <p:spPr bwMode="auto">
            <a:xfrm>
              <a:off x="3022602" y="4699187"/>
              <a:ext cx="54214" cy="44456"/>
            </a:xfrm>
            <a:custGeom>
              <a:avLst/>
              <a:gdLst>
                <a:gd name="T0" fmla="*/ 8 w 50"/>
                <a:gd name="T1" fmla="*/ 41 h 41"/>
                <a:gd name="T2" fmla="*/ 15 w 50"/>
                <a:gd name="T3" fmla="*/ 41 h 41"/>
                <a:gd name="T4" fmla="*/ 36 w 50"/>
                <a:gd name="T5" fmla="*/ 41 h 41"/>
                <a:gd name="T6" fmla="*/ 43 w 50"/>
                <a:gd name="T7" fmla="*/ 41 h 41"/>
                <a:gd name="T8" fmla="*/ 50 w 50"/>
                <a:gd name="T9" fmla="*/ 0 h 41"/>
                <a:gd name="T10" fmla="*/ 36 w 50"/>
                <a:gd name="T11" fmla="*/ 0 h 41"/>
                <a:gd name="T12" fmla="*/ 15 w 50"/>
                <a:gd name="T13" fmla="*/ 0 h 41"/>
                <a:gd name="T14" fmla="*/ 0 w 50"/>
                <a:gd name="T15" fmla="*/ 0 h 41"/>
                <a:gd name="T16" fmla="*/ 8 w 50"/>
                <a:gd name="T1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41">
                  <a:moveTo>
                    <a:pt x="8" y="41"/>
                  </a:moveTo>
                  <a:lnTo>
                    <a:pt x="15" y="41"/>
                  </a:lnTo>
                  <a:lnTo>
                    <a:pt x="36" y="41"/>
                  </a:lnTo>
                  <a:lnTo>
                    <a:pt x="43" y="41"/>
                  </a:lnTo>
                  <a:lnTo>
                    <a:pt x="50" y="0"/>
                  </a:lnTo>
                  <a:lnTo>
                    <a:pt x="36" y="0"/>
                  </a:lnTo>
                  <a:lnTo>
                    <a:pt x="15" y="0"/>
                  </a:lnTo>
                  <a:lnTo>
                    <a:pt x="0" y="0"/>
                  </a:lnTo>
                  <a:lnTo>
                    <a:pt x="8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1" name="Freeform 312"/>
            <p:cNvSpPr>
              <a:spLocks/>
            </p:cNvSpPr>
            <p:nvPr/>
          </p:nvSpPr>
          <p:spPr bwMode="auto">
            <a:xfrm>
              <a:off x="3087659" y="4674248"/>
              <a:ext cx="60720" cy="58551"/>
            </a:xfrm>
            <a:custGeom>
              <a:avLst/>
              <a:gdLst>
                <a:gd name="T0" fmla="*/ 26 w 56"/>
                <a:gd name="T1" fmla="*/ 54 h 54"/>
                <a:gd name="T2" fmla="*/ 30 w 56"/>
                <a:gd name="T3" fmla="*/ 52 h 54"/>
                <a:gd name="T4" fmla="*/ 49 w 56"/>
                <a:gd name="T5" fmla="*/ 40 h 54"/>
                <a:gd name="T6" fmla="*/ 56 w 56"/>
                <a:gd name="T7" fmla="*/ 38 h 54"/>
                <a:gd name="T8" fmla="*/ 42 w 56"/>
                <a:gd name="T9" fmla="*/ 0 h 54"/>
                <a:gd name="T10" fmla="*/ 30 w 56"/>
                <a:gd name="T11" fmla="*/ 7 h 54"/>
                <a:gd name="T12" fmla="*/ 11 w 56"/>
                <a:gd name="T13" fmla="*/ 19 h 54"/>
                <a:gd name="T14" fmla="*/ 0 w 56"/>
                <a:gd name="T15" fmla="*/ 26 h 54"/>
                <a:gd name="T16" fmla="*/ 26 w 56"/>
                <a:gd name="T1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54">
                  <a:moveTo>
                    <a:pt x="26" y="54"/>
                  </a:moveTo>
                  <a:lnTo>
                    <a:pt x="30" y="52"/>
                  </a:lnTo>
                  <a:lnTo>
                    <a:pt x="49" y="40"/>
                  </a:lnTo>
                  <a:lnTo>
                    <a:pt x="56" y="38"/>
                  </a:lnTo>
                  <a:lnTo>
                    <a:pt x="42" y="0"/>
                  </a:lnTo>
                  <a:lnTo>
                    <a:pt x="30" y="7"/>
                  </a:lnTo>
                  <a:lnTo>
                    <a:pt x="11" y="19"/>
                  </a:lnTo>
                  <a:lnTo>
                    <a:pt x="0" y="26"/>
                  </a:lnTo>
                  <a:lnTo>
                    <a:pt x="26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2" name="Freeform 313"/>
            <p:cNvSpPr>
              <a:spLocks/>
            </p:cNvSpPr>
            <p:nvPr/>
          </p:nvSpPr>
          <p:spPr bwMode="auto">
            <a:xfrm>
              <a:off x="3144042" y="4625456"/>
              <a:ext cx="58551" cy="58551"/>
            </a:xfrm>
            <a:custGeom>
              <a:avLst/>
              <a:gdLst>
                <a:gd name="T0" fmla="*/ 35 w 54"/>
                <a:gd name="T1" fmla="*/ 54 h 54"/>
                <a:gd name="T2" fmla="*/ 40 w 54"/>
                <a:gd name="T3" fmla="*/ 47 h 54"/>
                <a:gd name="T4" fmla="*/ 49 w 54"/>
                <a:gd name="T5" fmla="*/ 31 h 54"/>
                <a:gd name="T6" fmla="*/ 54 w 54"/>
                <a:gd name="T7" fmla="*/ 23 h 54"/>
                <a:gd name="T8" fmla="*/ 23 w 54"/>
                <a:gd name="T9" fmla="*/ 0 h 54"/>
                <a:gd name="T10" fmla="*/ 16 w 54"/>
                <a:gd name="T11" fmla="*/ 12 h 54"/>
                <a:gd name="T12" fmla="*/ 7 w 54"/>
                <a:gd name="T13" fmla="*/ 28 h 54"/>
                <a:gd name="T14" fmla="*/ 0 w 54"/>
                <a:gd name="T15" fmla="*/ 40 h 54"/>
                <a:gd name="T16" fmla="*/ 35 w 54"/>
                <a:gd name="T1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35" y="54"/>
                  </a:moveTo>
                  <a:lnTo>
                    <a:pt x="40" y="47"/>
                  </a:lnTo>
                  <a:lnTo>
                    <a:pt x="49" y="31"/>
                  </a:lnTo>
                  <a:lnTo>
                    <a:pt x="54" y="23"/>
                  </a:lnTo>
                  <a:lnTo>
                    <a:pt x="23" y="0"/>
                  </a:lnTo>
                  <a:lnTo>
                    <a:pt x="16" y="12"/>
                  </a:lnTo>
                  <a:lnTo>
                    <a:pt x="7" y="28"/>
                  </a:lnTo>
                  <a:lnTo>
                    <a:pt x="0" y="40"/>
                  </a:lnTo>
                  <a:lnTo>
                    <a:pt x="35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3" name="Freeform 314"/>
            <p:cNvSpPr>
              <a:spLocks/>
            </p:cNvSpPr>
            <p:nvPr/>
          </p:nvSpPr>
          <p:spPr bwMode="auto">
            <a:xfrm>
              <a:off x="3174402" y="4563651"/>
              <a:ext cx="43371" cy="50962"/>
            </a:xfrm>
            <a:custGeom>
              <a:avLst/>
              <a:gdLst>
                <a:gd name="T0" fmla="*/ 40 w 40"/>
                <a:gd name="T1" fmla="*/ 43 h 47"/>
                <a:gd name="T2" fmla="*/ 40 w 40"/>
                <a:gd name="T3" fmla="*/ 33 h 47"/>
                <a:gd name="T4" fmla="*/ 40 w 40"/>
                <a:gd name="T5" fmla="*/ 14 h 47"/>
                <a:gd name="T6" fmla="*/ 40 w 40"/>
                <a:gd name="T7" fmla="*/ 5 h 47"/>
                <a:gd name="T8" fmla="*/ 0 w 40"/>
                <a:gd name="T9" fmla="*/ 0 h 47"/>
                <a:gd name="T10" fmla="*/ 0 w 40"/>
                <a:gd name="T11" fmla="*/ 14 h 47"/>
                <a:gd name="T12" fmla="*/ 0 w 40"/>
                <a:gd name="T13" fmla="*/ 33 h 47"/>
                <a:gd name="T14" fmla="*/ 0 w 40"/>
                <a:gd name="T15" fmla="*/ 47 h 47"/>
                <a:gd name="T16" fmla="*/ 40 w 40"/>
                <a:gd name="T17" fmla="*/ 4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7">
                  <a:moveTo>
                    <a:pt x="40" y="43"/>
                  </a:moveTo>
                  <a:lnTo>
                    <a:pt x="40" y="33"/>
                  </a:lnTo>
                  <a:lnTo>
                    <a:pt x="40" y="14"/>
                  </a:lnTo>
                  <a:lnTo>
                    <a:pt x="40" y="5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33"/>
                  </a:lnTo>
                  <a:lnTo>
                    <a:pt x="0" y="47"/>
                  </a:lnTo>
                  <a:lnTo>
                    <a:pt x="40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4" name="Freeform 315"/>
            <p:cNvSpPr>
              <a:spLocks/>
            </p:cNvSpPr>
            <p:nvPr/>
          </p:nvSpPr>
          <p:spPr bwMode="auto">
            <a:xfrm>
              <a:off x="3148379" y="4492088"/>
              <a:ext cx="59636" cy="58551"/>
            </a:xfrm>
            <a:custGeom>
              <a:avLst/>
              <a:gdLst>
                <a:gd name="T0" fmla="*/ 55 w 55"/>
                <a:gd name="T1" fmla="*/ 31 h 54"/>
                <a:gd name="T2" fmla="*/ 52 w 55"/>
                <a:gd name="T3" fmla="*/ 24 h 54"/>
                <a:gd name="T4" fmla="*/ 40 w 55"/>
                <a:gd name="T5" fmla="*/ 7 h 54"/>
                <a:gd name="T6" fmla="*/ 38 w 55"/>
                <a:gd name="T7" fmla="*/ 0 h 54"/>
                <a:gd name="T8" fmla="*/ 0 w 55"/>
                <a:gd name="T9" fmla="*/ 14 h 54"/>
                <a:gd name="T10" fmla="*/ 7 w 55"/>
                <a:gd name="T11" fmla="*/ 26 h 54"/>
                <a:gd name="T12" fmla="*/ 17 w 55"/>
                <a:gd name="T13" fmla="*/ 42 h 54"/>
                <a:gd name="T14" fmla="*/ 24 w 55"/>
                <a:gd name="T15" fmla="*/ 54 h 54"/>
                <a:gd name="T16" fmla="*/ 55 w 55"/>
                <a:gd name="T17" fmla="*/ 3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54">
                  <a:moveTo>
                    <a:pt x="55" y="31"/>
                  </a:moveTo>
                  <a:lnTo>
                    <a:pt x="52" y="24"/>
                  </a:lnTo>
                  <a:lnTo>
                    <a:pt x="40" y="7"/>
                  </a:lnTo>
                  <a:lnTo>
                    <a:pt x="38" y="0"/>
                  </a:lnTo>
                  <a:lnTo>
                    <a:pt x="0" y="14"/>
                  </a:lnTo>
                  <a:lnTo>
                    <a:pt x="7" y="26"/>
                  </a:lnTo>
                  <a:lnTo>
                    <a:pt x="17" y="42"/>
                  </a:lnTo>
                  <a:lnTo>
                    <a:pt x="24" y="54"/>
                  </a:lnTo>
                  <a:lnTo>
                    <a:pt x="55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5" name="Freeform 316"/>
            <p:cNvSpPr>
              <a:spLocks/>
            </p:cNvSpPr>
            <p:nvPr/>
          </p:nvSpPr>
          <p:spPr bwMode="auto">
            <a:xfrm>
              <a:off x="3097418" y="4437874"/>
              <a:ext cx="61805" cy="59636"/>
            </a:xfrm>
            <a:custGeom>
              <a:avLst/>
              <a:gdLst>
                <a:gd name="T0" fmla="*/ 57 w 57"/>
                <a:gd name="T1" fmla="*/ 17 h 55"/>
                <a:gd name="T2" fmla="*/ 50 w 57"/>
                <a:gd name="T3" fmla="*/ 14 h 55"/>
                <a:gd name="T4" fmla="*/ 33 w 57"/>
                <a:gd name="T5" fmla="*/ 3 h 55"/>
                <a:gd name="T6" fmla="*/ 26 w 57"/>
                <a:gd name="T7" fmla="*/ 0 h 55"/>
                <a:gd name="T8" fmla="*/ 0 w 57"/>
                <a:gd name="T9" fmla="*/ 31 h 55"/>
                <a:gd name="T10" fmla="*/ 14 w 57"/>
                <a:gd name="T11" fmla="*/ 38 h 55"/>
                <a:gd name="T12" fmla="*/ 31 w 57"/>
                <a:gd name="T13" fmla="*/ 48 h 55"/>
                <a:gd name="T14" fmla="*/ 43 w 57"/>
                <a:gd name="T15" fmla="*/ 55 h 55"/>
                <a:gd name="T16" fmla="*/ 57 w 57"/>
                <a:gd name="T17" fmla="*/ 1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5">
                  <a:moveTo>
                    <a:pt x="57" y="17"/>
                  </a:moveTo>
                  <a:lnTo>
                    <a:pt x="50" y="14"/>
                  </a:lnTo>
                  <a:lnTo>
                    <a:pt x="33" y="3"/>
                  </a:lnTo>
                  <a:lnTo>
                    <a:pt x="26" y="0"/>
                  </a:lnTo>
                  <a:lnTo>
                    <a:pt x="0" y="31"/>
                  </a:lnTo>
                  <a:lnTo>
                    <a:pt x="14" y="38"/>
                  </a:lnTo>
                  <a:lnTo>
                    <a:pt x="31" y="48"/>
                  </a:lnTo>
                  <a:lnTo>
                    <a:pt x="43" y="55"/>
                  </a:lnTo>
                  <a:lnTo>
                    <a:pt x="57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6" name="Freeform 317"/>
            <p:cNvSpPr>
              <a:spLocks noEditPoints="1"/>
            </p:cNvSpPr>
            <p:nvPr/>
          </p:nvSpPr>
          <p:spPr bwMode="auto">
            <a:xfrm>
              <a:off x="2926101" y="4448717"/>
              <a:ext cx="263481" cy="266734"/>
            </a:xfrm>
            <a:custGeom>
              <a:avLst/>
              <a:gdLst>
                <a:gd name="T0" fmla="*/ 51 w 103"/>
                <a:gd name="T1" fmla="*/ 104 h 104"/>
                <a:gd name="T2" fmla="*/ 0 w 103"/>
                <a:gd name="T3" fmla="*/ 52 h 104"/>
                <a:gd name="T4" fmla="*/ 51 w 103"/>
                <a:gd name="T5" fmla="*/ 0 h 104"/>
                <a:gd name="T6" fmla="*/ 103 w 103"/>
                <a:gd name="T7" fmla="*/ 52 h 104"/>
                <a:gd name="T8" fmla="*/ 51 w 103"/>
                <a:gd name="T9" fmla="*/ 104 h 104"/>
                <a:gd name="T10" fmla="*/ 51 w 103"/>
                <a:gd name="T11" fmla="*/ 16 h 104"/>
                <a:gd name="T12" fmla="*/ 15 w 103"/>
                <a:gd name="T13" fmla="*/ 52 h 104"/>
                <a:gd name="T14" fmla="*/ 51 w 103"/>
                <a:gd name="T15" fmla="*/ 89 h 104"/>
                <a:gd name="T16" fmla="*/ 87 w 103"/>
                <a:gd name="T17" fmla="*/ 52 h 104"/>
                <a:gd name="T18" fmla="*/ 51 w 103"/>
                <a:gd name="T19" fmla="*/ 1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3" h="104">
                  <a:moveTo>
                    <a:pt x="51" y="104"/>
                  </a:moveTo>
                  <a:cubicBezTo>
                    <a:pt x="23" y="104"/>
                    <a:pt x="0" y="81"/>
                    <a:pt x="0" y="52"/>
                  </a:cubicBezTo>
                  <a:cubicBezTo>
                    <a:pt x="0" y="24"/>
                    <a:pt x="23" y="0"/>
                    <a:pt x="51" y="0"/>
                  </a:cubicBezTo>
                  <a:cubicBezTo>
                    <a:pt x="80" y="0"/>
                    <a:pt x="103" y="24"/>
                    <a:pt x="103" y="52"/>
                  </a:cubicBezTo>
                  <a:cubicBezTo>
                    <a:pt x="103" y="81"/>
                    <a:pt x="80" y="104"/>
                    <a:pt x="51" y="104"/>
                  </a:cubicBezTo>
                  <a:close/>
                  <a:moveTo>
                    <a:pt x="51" y="16"/>
                  </a:moveTo>
                  <a:cubicBezTo>
                    <a:pt x="31" y="16"/>
                    <a:pt x="15" y="32"/>
                    <a:pt x="15" y="52"/>
                  </a:cubicBezTo>
                  <a:cubicBezTo>
                    <a:pt x="15" y="73"/>
                    <a:pt x="31" y="89"/>
                    <a:pt x="51" y="89"/>
                  </a:cubicBezTo>
                  <a:cubicBezTo>
                    <a:pt x="71" y="89"/>
                    <a:pt x="87" y="73"/>
                    <a:pt x="87" y="52"/>
                  </a:cubicBezTo>
                  <a:cubicBezTo>
                    <a:pt x="87" y="32"/>
                    <a:pt x="71" y="16"/>
                    <a:pt x="5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7" name="Oval 318"/>
            <p:cNvSpPr>
              <a:spLocks noChangeArrowheads="1"/>
            </p:cNvSpPr>
            <p:nvPr/>
          </p:nvSpPr>
          <p:spPr bwMode="auto">
            <a:xfrm>
              <a:off x="2999832" y="4525702"/>
              <a:ext cx="112766" cy="1127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304445" y="2402292"/>
            <a:ext cx="288853" cy="196770"/>
            <a:chOff x="4895160" y="4287159"/>
            <a:chExt cx="571418" cy="389258"/>
          </a:xfrm>
          <a:solidFill>
            <a:srgbClr val="595959"/>
          </a:solidFill>
        </p:grpSpPr>
        <p:sp>
          <p:nvSpPr>
            <p:cNvPr id="49" name="Freeform 327"/>
            <p:cNvSpPr>
              <a:spLocks noEditPoints="1"/>
            </p:cNvSpPr>
            <p:nvPr/>
          </p:nvSpPr>
          <p:spPr bwMode="auto">
            <a:xfrm>
              <a:off x="4895160" y="4287159"/>
              <a:ext cx="438051" cy="389258"/>
            </a:xfrm>
            <a:custGeom>
              <a:avLst/>
              <a:gdLst>
                <a:gd name="T0" fmla="*/ 166 w 171"/>
                <a:gd name="T1" fmla="*/ 0 h 152"/>
                <a:gd name="T2" fmla="*/ 5 w 171"/>
                <a:gd name="T3" fmla="*/ 0 h 152"/>
                <a:gd name="T4" fmla="*/ 0 w 171"/>
                <a:gd name="T5" fmla="*/ 5 h 152"/>
                <a:gd name="T6" fmla="*/ 0 w 171"/>
                <a:gd name="T7" fmla="*/ 146 h 152"/>
                <a:gd name="T8" fmla="*/ 5 w 171"/>
                <a:gd name="T9" fmla="*/ 152 h 152"/>
                <a:gd name="T10" fmla="*/ 166 w 171"/>
                <a:gd name="T11" fmla="*/ 152 h 152"/>
                <a:gd name="T12" fmla="*/ 171 w 171"/>
                <a:gd name="T13" fmla="*/ 146 h 152"/>
                <a:gd name="T14" fmla="*/ 171 w 171"/>
                <a:gd name="T15" fmla="*/ 5 h 152"/>
                <a:gd name="T16" fmla="*/ 166 w 171"/>
                <a:gd name="T17" fmla="*/ 0 h 152"/>
                <a:gd name="T18" fmla="*/ 132 w 171"/>
                <a:gd name="T19" fmla="*/ 12 h 152"/>
                <a:gd name="T20" fmla="*/ 139 w 171"/>
                <a:gd name="T21" fmla="*/ 19 h 152"/>
                <a:gd name="T22" fmla="*/ 132 w 171"/>
                <a:gd name="T23" fmla="*/ 26 h 152"/>
                <a:gd name="T24" fmla="*/ 124 w 171"/>
                <a:gd name="T25" fmla="*/ 19 h 152"/>
                <a:gd name="T26" fmla="*/ 132 w 171"/>
                <a:gd name="T27" fmla="*/ 12 h 152"/>
                <a:gd name="T28" fmla="*/ 110 w 171"/>
                <a:gd name="T29" fmla="*/ 12 h 152"/>
                <a:gd name="T30" fmla="*/ 118 w 171"/>
                <a:gd name="T31" fmla="*/ 19 h 152"/>
                <a:gd name="T32" fmla="*/ 110 w 171"/>
                <a:gd name="T33" fmla="*/ 26 h 152"/>
                <a:gd name="T34" fmla="*/ 103 w 171"/>
                <a:gd name="T35" fmla="*/ 19 h 152"/>
                <a:gd name="T36" fmla="*/ 110 w 171"/>
                <a:gd name="T37" fmla="*/ 12 h 152"/>
                <a:gd name="T38" fmla="*/ 160 w 171"/>
                <a:gd name="T39" fmla="*/ 141 h 152"/>
                <a:gd name="T40" fmla="*/ 11 w 171"/>
                <a:gd name="T41" fmla="*/ 141 h 152"/>
                <a:gd name="T42" fmla="*/ 11 w 171"/>
                <a:gd name="T43" fmla="*/ 38 h 152"/>
                <a:gd name="T44" fmla="*/ 160 w 171"/>
                <a:gd name="T45" fmla="*/ 38 h 152"/>
                <a:gd name="T46" fmla="*/ 160 w 171"/>
                <a:gd name="T47" fmla="*/ 141 h 152"/>
                <a:gd name="T48" fmla="*/ 153 w 171"/>
                <a:gd name="T49" fmla="*/ 26 h 152"/>
                <a:gd name="T50" fmla="*/ 146 w 171"/>
                <a:gd name="T51" fmla="*/ 19 h 152"/>
                <a:gd name="T52" fmla="*/ 153 w 171"/>
                <a:gd name="T53" fmla="*/ 12 h 152"/>
                <a:gd name="T54" fmla="*/ 160 w 171"/>
                <a:gd name="T55" fmla="*/ 19 h 152"/>
                <a:gd name="T56" fmla="*/ 153 w 171"/>
                <a:gd name="T57" fmla="*/ 2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1" h="152">
                  <a:moveTo>
                    <a:pt x="166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9"/>
                    <a:pt x="2" y="152"/>
                    <a:pt x="5" y="152"/>
                  </a:cubicBezTo>
                  <a:cubicBezTo>
                    <a:pt x="166" y="152"/>
                    <a:pt x="166" y="152"/>
                    <a:pt x="166" y="152"/>
                  </a:cubicBezTo>
                  <a:cubicBezTo>
                    <a:pt x="169" y="152"/>
                    <a:pt x="171" y="149"/>
                    <a:pt x="171" y="146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2"/>
                    <a:pt x="169" y="0"/>
                    <a:pt x="166" y="0"/>
                  </a:cubicBezTo>
                  <a:close/>
                  <a:moveTo>
                    <a:pt x="132" y="12"/>
                  </a:moveTo>
                  <a:cubicBezTo>
                    <a:pt x="136" y="12"/>
                    <a:pt x="139" y="15"/>
                    <a:pt x="139" y="19"/>
                  </a:cubicBezTo>
                  <a:cubicBezTo>
                    <a:pt x="139" y="23"/>
                    <a:pt x="136" y="26"/>
                    <a:pt x="132" y="26"/>
                  </a:cubicBezTo>
                  <a:cubicBezTo>
                    <a:pt x="128" y="26"/>
                    <a:pt x="124" y="23"/>
                    <a:pt x="124" y="19"/>
                  </a:cubicBezTo>
                  <a:cubicBezTo>
                    <a:pt x="124" y="15"/>
                    <a:pt x="128" y="12"/>
                    <a:pt x="132" y="12"/>
                  </a:cubicBezTo>
                  <a:close/>
                  <a:moveTo>
                    <a:pt x="110" y="12"/>
                  </a:moveTo>
                  <a:cubicBezTo>
                    <a:pt x="114" y="12"/>
                    <a:pt x="118" y="15"/>
                    <a:pt x="118" y="19"/>
                  </a:cubicBezTo>
                  <a:cubicBezTo>
                    <a:pt x="118" y="23"/>
                    <a:pt x="114" y="26"/>
                    <a:pt x="110" y="26"/>
                  </a:cubicBezTo>
                  <a:cubicBezTo>
                    <a:pt x="106" y="26"/>
                    <a:pt x="103" y="23"/>
                    <a:pt x="103" y="19"/>
                  </a:cubicBezTo>
                  <a:cubicBezTo>
                    <a:pt x="103" y="15"/>
                    <a:pt x="106" y="12"/>
                    <a:pt x="110" y="12"/>
                  </a:cubicBezTo>
                  <a:close/>
                  <a:moveTo>
                    <a:pt x="160" y="141"/>
                  </a:moveTo>
                  <a:cubicBezTo>
                    <a:pt x="11" y="141"/>
                    <a:pt x="11" y="141"/>
                    <a:pt x="11" y="14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60" y="38"/>
                    <a:pt x="160" y="38"/>
                    <a:pt x="160" y="38"/>
                  </a:cubicBezTo>
                  <a:lnTo>
                    <a:pt x="160" y="141"/>
                  </a:lnTo>
                  <a:close/>
                  <a:moveTo>
                    <a:pt x="153" y="26"/>
                  </a:moveTo>
                  <a:cubicBezTo>
                    <a:pt x="149" y="26"/>
                    <a:pt x="146" y="23"/>
                    <a:pt x="146" y="19"/>
                  </a:cubicBezTo>
                  <a:cubicBezTo>
                    <a:pt x="146" y="15"/>
                    <a:pt x="149" y="12"/>
                    <a:pt x="153" y="12"/>
                  </a:cubicBezTo>
                  <a:cubicBezTo>
                    <a:pt x="157" y="12"/>
                    <a:pt x="160" y="15"/>
                    <a:pt x="160" y="19"/>
                  </a:cubicBezTo>
                  <a:cubicBezTo>
                    <a:pt x="160" y="23"/>
                    <a:pt x="157" y="26"/>
                    <a:pt x="15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0" name="Rectangle 328"/>
            <p:cNvSpPr>
              <a:spLocks noChangeArrowheads="1"/>
            </p:cNvSpPr>
            <p:nvPr/>
          </p:nvSpPr>
          <p:spPr bwMode="auto">
            <a:xfrm>
              <a:off x="4953712" y="4417273"/>
              <a:ext cx="315527" cy="5963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1" name="Rectangle 329"/>
            <p:cNvSpPr>
              <a:spLocks noChangeArrowheads="1"/>
            </p:cNvSpPr>
            <p:nvPr/>
          </p:nvSpPr>
          <p:spPr bwMode="auto">
            <a:xfrm>
              <a:off x="4953712" y="4501847"/>
              <a:ext cx="99754" cy="10517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2" name="Rectangle 330"/>
            <p:cNvSpPr>
              <a:spLocks noChangeArrowheads="1"/>
            </p:cNvSpPr>
            <p:nvPr/>
          </p:nvSpPr>
          <p:spPr bwMode="auto">
            <a:xfrm>
              <a:off x="5071899" y="4505100"/>
              <a:ext cx="107344" cy="130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3" name="Rectangle 331"/>
            <p:cNvSpPr>
              <a:spLocks noChangeArrowheads="1"/>
            </p:cNvSpPr>
            <p:nvPr/>
          </p:nvSpPr>
          <p:spPr bwMode="auto">
            <a:xfrm>
              <a:off x="5071899" y="4548471"/>
              <a:ext cx="107344" cy="130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4" name="Rectangle 332"/>
            <p:cNvSpPr>
              <a:spLocks noChangeArrowheads="1"/>
            </p:cNvSpPr>
            <p:nvPr/>
          </p:nvSpPr>
          <p:spPr bwMode="auto">
            <a:xfrm>
              <a:off x="5071899" y="4589674"/>
              <a:ext cx="107344" cy="1518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5" name="Freeform 333"/>
            <p:cNvSpPr>
              <a:spLocks/>
            </p:cNvSpPr>
            <p:nvPr/>
          </p:nvSpPr>
          <p:spPr bwMode="auto">
            <a:xfrm>
              <a:off x="5225867" y="4569073"/>
              <a:ext cx="40119" cy="41203"/>
            </a:xfrm>
            <a:custGeom>
              <a:avLst/>
              <a:gdLst>
                <a:gd name="T0" fmla="*/ 11 w 37"/>
                <a:gd name="T1" fmla="*/ 0 h 38"/>
                <a:gd name="T2" fmla="*/ 11 w 37"/>
                <a:gd name="T3" fmla="*/ 2 h 38"/>
                <a:gd name="T4" fmla="*/ 0 w 37"/>
                <a:gd name="T5" fmla="*/ 38 h 38"/>
                <a:gd name="T6" fmla="*/ 35 w 37"/>
                <a:gd name="T7" fmla="*/ 26 h 38"/>
                <a:gd name="T8" fmla="*/ 37 w 37"/>
                <a:gd name="T9" fmla="*/ 26 h 38"/>
                <a:gd name="T10" fmla="*/ 11 w 37"/>
                <a:gd name="T1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8">
                  <a:moveTo>
                    <a:pt x="11" y="0"/>
                  </a:moveTo>
                  <a:lnTo>
                    <a:pt x="11" y="2"/>
                  </a:lnTo>
                  <a:lnTo>
                    <a:pt x="0" y="38"/>
                  </a:lnTo>
                  <a:lnTo>
                    <a:pt x="35" y="26"/>
                  </a:lnTo>
                  <a:lnTo>
                    <a:pt x="37" y="26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6" name="Freeform 334"/>
            <p:cNvSpPr>
              <a:spLocks/>
            </p:cNvSpPr>
            <p:nvPr/>
          </p:nvSpPr>
          <p:spPr bwMode="auto">
            <a:xfrm>
              <a:off x="5389594" y="4366311"/>
              <a:ext cx="76984" cy="79153"/>
            </a:xfrm>
            <a:custGeom>
              <a:avLst/>
              <a:gdLst>
                <a:gd name="T0" fmla="*/ 23 w 30"/>
                <a:gd name="T1" fmla="*/ 31 h 31"/>
                <a:gd name="T2" fmla="*/ 28 w 30"/>
                <a:gd name="T3" fmla="*/ 25 h 31"/>
                <a:gd name="T4" fmla="*/ 28 w 30"/>
                <a:gd name="T5" fmla="*/ 18 h 31"/>
                <a:gd name="T6" fmla="*/ 13 w 30"/>
                <a:gd name="T7" fmla="*/ 2 h 31"/>
                <a:gd name="T8" fmla="*/ 6 w 30"/>
                <a:gd name="T9" fmla="*/ 2 h 31"/>
                <a:gd name="T10" fmla="*/ 0 w 30"/>
                <a:gd name="T11" fmla="*/ 8 h 31"/>
                <a:gd name="T12" fmla="*/ 23 w 30"/>
                <a:gd name="T1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1">
                  <a:moveTo>
                    <a:pt x="23" y="31"/>
                  </a:moveTo>
                  <a:cubicBezTo>
                    <a:pt x="28" y="25"/>
                    <a:pt x="28" y="25"/>
                    <a:pt x="28" y="25"/>
                  </a:cubicBezTo>
                  <a:cubicBezTo>
                    <a:pt x="30" y="23"/>
                    <a:pt x="30" y="20"/>
                    <a:pt x="28" y="18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1" y="0"/>
                    <a:pt x="8" y="0"/>
                    <a:pt x="6" y="2"/>
                  </a:cubicBezTo>
                  <a:cubicBezTo>
                    <a:pt x="0" y="8"/>
                    <a:pt x="0" y="8"/>
                    <a:pt x="0" y="8"/>
                  </a:cubicBezTo>
                  <a:lnTo>
                    <a:pt x="23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7" name="Freeform 335"/>
            <p:cNvSpPr>
              <a:spLocks/>
            </p:cNvSpPr>
            <p:nvPr/>
          </p:nvSpPr>
          <p:spPr bwMode="auto">
            <a:xfrm>
              <a:off x="5258396" y="4394503"/>
              <a:ext cx="182160" cy="182160"/>
            </a:xfrm>
            <a:custGeom>
              <a:avLst/>
              <a:gdLst>
                <a:gd name="T0" fmla="*/ 49 w 71"/>
                <a:gd name="T1" fmla="*/ 0 h 71"/>
                <a:gd name="T2" fmla="*/ 48 w 71"/>
                <a:gd name="T3" fmla="*/ 0 h 71"/>
                <a:gd name="T4" fmla="*/ 2 w 71"/>
                <a:gd name="T5" fmla="*/ 47 h 71"/>
                <a:gd name="T6" fmla="*/ 2 w 71"/>
                <a:gd name="T7" fmla="*/ 54 h 71"/>
                <a:gd name="T8" fmla="*/ 2 w 71"/>
                <a:gd name="T9" fmla="*/ 55 h 71"/>
                <a:gd name="T10" fmla="*/ 8 w 71"/>
                <a:gd name="T11" fmla="*/ 56 h 71"/>
                <a:gd name="T12" fmla="*/ 9 w 71"/>
                <a:gd name="T13" fmla="*/ 62 h 71"/>
                <a:gd name="T14" fmla="*/ 9 w 71"/>
                <a:gd name="T15" fmla="*/ 62 h 71"/>
                <a:gd name="T16" fmla="*/ 15 w 71"/>
                <a:gd name="T17" fmla="*/ 63 h 71"/>
                <a:gd name="T18" fmla="*/ 16 w 71"/>
                <a:gd name="T19" fmla="*/ 69 h 71"/>
                <a:gd name="T20" fmla="*/ 17 w 71"/>
                <a:gd name="T21" fmla="*/ 69 h 71"/>
                <a:gd name="T22" fmla="*/ 24 w 71"/>
                <a:gd name="T23" fmla="*/ 69 h 71"/>
                <a:gd name="T24" fmla="*/ 71 w 71"/>
                <a:gd name="T25" fmla="*/ 23 h 71"/>
                <a:gd name="T26" fmla="*/ 71 w 71"/>
                <a:gd name="T27" fmla="*/ 22 h 71"/>
                <a:gd name="T28" fmla="*/ 49 w 71"/>
                <a:gd name="T2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71">
                  <a:moveTo>
                    <a:pt x="49" y="0"/>
                  </a:moveTo>
                  <a:cubicBezTo>
                    <a:pt x="49" y="0"/>
                    <a:pt x="48" y="0"/>
                    <a:pt x="48" y="0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0" y="49"/>
                    <a:pt x="0" y="52"/>
                    <a:pt x="2" y="54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4" y="56"/>
                    <a:pt x="6" y="57"/>
                    <a:pt x="8" y="56"/>
                  </a:cubicBezTo>
                  <a:cubicBezTo>
                    <a:pt x="7" y="58"/>
                    <a:pt x="7" y="60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1" y="64"/>
                    <a:pt x="13" y="64"/>
                    <a:pt x="15" y="63"/>
                  </a:cubicBezTo>
                  <a:cubicBezTo>
                    <a:pt x="14" y="65"/>
                    <a:pt x="15" y="67"/>
                    <a:pt x="16" y="69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19" y="71"/>
                    <a:pt x="22" y="71"/>
                    <a:pt x="24" y="69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1" y="23"/>
                    <a:pt x="71" y="22"/>
                    <a:pt x="71" y="22"/>
                  </a:cubicBezTo>
                  <a:lnTo>
                    <a:pt x="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58" name="Freeform 5"/>
          <p:cNvSpPr>
            <a:spLocks/>
          </p:cNvSpPr>
          <p:nvPr/>
        </p:nvSpPr>
        <p:spPr bwMode="auto">
          <a:xfrm>
            <a:off x="6048012" y="2216543"/>
            <a:ext cx="1333350" cy="11817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4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3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59" name="Freeform 5"/>
          <p:cNvSpPr>
            <a:spLocks/>
          </p:cNvSpPr>
          <p:nvPr/>
        </p:nvSpPr>
        <p:spPr bwMode="auto">
          <a:xfrm>
            <a:off x="6128882" y="2273467"/>
            <a:ext cx="1188253" cy="10531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3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6274217" y="2694235"/>
            <a:ext cx="929555" cy="346249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rPr>
              <a:t>Die</a:t>
            </a:r>
            <a:endParaRPr lang="zh-CN" altLang="en-US" sz="100" b="1" dirty="0">
              <a:solidFill>
                <a:schemeClr val="tx1">
                  <a:lumMod val="65000"/>
                  <a:lumOff val="35000"/>
                </a:schemeClr>
              </a:solidFill>
              <a:latin typeface="ITC Avant Garde Std Bk" panose="020B0502020202020204" pitchFamily="34" charset="0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6593507" y="2402267"/>
            <a:ext cx="185723" cy="175428"/>
            <a:chOff x="4882149" y="3025052"/>
            <a:chExt cx="489013" cy="461905"/>
          </a:xfrm>
          <a:solidFill>
            <a:schemeClr val="accent4"/>
          </a:solidFill>
        </p:grpSpPr>
        <p:sp>
          <p:nvSpPr>
            <p:cNvPr id="62" name="Freeform 250"/>
            <p:cNvSpPr>
              <a:spLocks/>
            </p:cNvSpPr>
            <p:nvPr/>
          </p:nvSpPr>
          <p:spPr bwMode="auto">
            <a:xfrm>
              <a:off x="4882149" y="3161672"/>
              <a:ext cx="468411" cy="325285"/>
            </a:xfrm>
            <a:custGeom>
              <a:avLst/>
              <a:gdLst>
                <a:gd name="T0" fmla="*/ 102 w 183"/>
                <a:gd name="T1" fmla="*/ 127 h 127"/>
                <a:gd name="T2" fmla="*/ 65 w 183"/>
                <a:gd name="T3" fmla="*/ 119 h 127"/>
                <a:gd name="T4" fmla="*/ 20 w 183"/>
                <a:gd name="T5" fmla="*/ 0 h 127"/>
                <a:gd name="T6" fmla="*/ 50 w 183"/>
                <a:gd name="T7" fmla="*/ 14 h 127"/>
                <a:gd name="T8" fmla="*/ 78 w 183"/>
                <a:gd name="T9" fmla="*/ 89 h 127"/>
                <a:gd name="T10" fmla="*/ 154 w 183"/>
                <a:gd name="T11" fmla="*/ 60 h 127"/>
                <a:gd name="T12" fmla="*/ 183 w 183"/>
                <a:gd name="T13" fmla="*/ 74 h 127"/>
                <a:gd name="T14" fmla="*/ 134 w 183"/>
                <a:gd name="T15" fmla="*/ 121 h 127"/>
                <a:gd name="T16" fmla="*/ 102 w 183"/>
                <a:gd name="T17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127">
                  <a:moveTo>
                    <a:pt x="102" y="127"/>
                  </a:moveTo>
                  <a:cubicBezTo>
                    <a:pt x="89" y="127"/>
                    <a:pt x="77" y="124"/>
                    <a:pt x="65" y="119"/>
                  </a:cubicBezTo>
                  <a:cubicBezTo>
                    <a:pt x="20" y="98"/>
                    <a:pt x="0" y="45"/>
                    <a:pt x="20" y="0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37" y="42"/>
                    <a:pt x="50" y="76"/>
                    <a:pt x="78" y="89"/>
                  </a:cubicBezTo>
                  <a:cubicBezTo>
                    <a:pt x="107" y="102"/>
                    <a:pt x="141" y="89"/>
                    <a:pt x="154" y="60"/>
                  </a:cubicBezTo>
                  <a:cubicBezTo>
                    <a:pt x="183" y="74"/>
                    <a:pt x="183" y="74"/>
                    <a:pt x="183" y="74"/>
                  </a:cubicBezTo>
                  <a:cubicBezTo>
                    <a:pt x="174" y="96"/>
                    <a:pt x="156" y="112"/>
                    <a:pt x="134" y="121"/>
                  </a:cubicBezTo>
                  <a:cubicBezTo>
                    <a:pt x="123" y="125"/>
                    <a:pt x="112" y="127"/>
                    <a:pt x="102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3" name="Freeform 251"/>
            <p:cNvSpPr>
              <a:spLocks/>
            </p:cNvSpPr>
            <p:nvPr/>
          </p:nvSpPr>
          <p:spPr bwMode="auto">
            <a:xfrm>
              <a:off x="4942869" y="3028305"/>
              <a:ext cx="179991" cy="148547"/>
            </a:xfrm>
            <a:custGeom>
              <a:avLst/>
              <a:gdLst>
                <a:gd name="T0" fmla="*/ 70 w 70"/>
                <a:gd name="T1" fmla="*/ 0 h 58"/>
                <a:gd name="T2" fmla="*/ 8 w 70"/>
                <a:gd name="T3" fmla="*/ 33 h 58"/>
                <a:gd name="T4" fmla="*/ 0 w 70"/>
                <a:gd name="T5" fmla="*/ 45 h 58"/>
                <a:gd name="T6" fmla="*/ 30 w 70"/>
                <a:gd name="T7" fmla="*/ 58 h 58"/>
                <a:gd name="T8" fmla="*/ 33 w 70"/>
                <a:gd name="T9" fmla="*/ 53 h 58"/>
                <a:gd name="T10" fmla="*/ 70 w 70"/>
                <a:gd name="T11" fmla="*/ 33 h 58"/>
                <a:gd name="T12" fmla="*/ 70 w 70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58">
                  <a:moveTo>
                    <a:pt x="70" y="0"/>
                  </a:moveTo>
                  <a:cubicBezTo>
                    <a:pt x="45" y="2"/>
                    <a:pt x="23" y="14"/>
                    <a:pt x="8" y="33"/>
                  </a:cubicBezTo>
                  <a:cubicBezTo>
                    <a:pt x="5" y="37"/>
                    <a:pt x="2" y="41"/>
                    <a:pt x="0" y="45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1" y="57"/>
                    <a:pt x="32" y="55"/>
                    <a:pt x="33" y="53"/>
                  </a:cubicBezTo>
                  <a:cubicBezTo>
                    <a:pt x="42" y="42"/>
                    <a:pt x="55" y="35"/>
                    <a:pt x="70" y="33"/>
                  </a:cubicBezTo>
                  <a:lnTo>
                    <a:pt x="7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4" name="Freeform 252"/>
            <p:cNvSpPr>
              <a:spLocks/>
            </p:cNvSpPr>
            <p:nvPr/>
          </p:nvSpPr>
          <p:spPr bwMode="auto">
            <a:xfrm>
              <a:off x="5284419" y="3276606"/>
              <a:ext cx="86743" cy="54214"/>
            </a:xfrm>
            <a:custGeom>
              <a:avLst/>
              <a:gdLst>
                <a:gd name="T0" fmla="*/ 1 w 34"/>
                <a:gd name="T1" fmla="*/ 0 h 21"/>
                <a:gd name="T2" fmla="*/ 0 w 34"/>
                <a:gd name="T3" fmla="*/ 8 h 21"/>
                <a:gd name="T4" fmla="*/ 29 w 34"/>
                <a:gd name="T5" fmla="*/ 21 h 21"/>
                <a:gd name="T6" fmla="*/ 34 w 34"/>
                <a:gd name="T7" fmla="*/ 0 h 21"/>
                <a:gd name="T8" fmla="*/ 1 w 34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21">
                  <a:moveTo>
                    <a:pt x="1" y="0"/>
                  </a:moveTo>
                  <a:cubicBezTo>
                    <a:pt x="1" y="3"/>
                    <a:pt x="0" y="5"/>
                    <a:pt x="0" y="8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2" y="14"/>
                    <a:pt x="33" y="7"/>
                    <a:pt x="34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5" name="Freeform 253"/>
            <p:cNvSpPr>
              <a:spLocks/>
            </p:cNvSpPr>
            <p:nvPr/>
          </p:nvSpPr>
          <p:spPr bwMode="auto">
            <a:xfrm>
              <a:off x="5143462" y="3025052"/>
              <a:ext cx="227700" cy="230953"/>
            </a:xfrm>
            <a:custGeom>
              <a:avLst/>
              <a:gdLst>
                <a:gd name="T0" fmla="*/ 89 w 89"/>
                <a:gd name="T1" fmla="*/ 90 h 90"/>
                <a:gd name="T2" fmla="*/ 57 w 89"/>
                <a:gd name="T3" fmla="*/ 90 h 90"/>
                <a:gd name="T4" fmla="*/ 0 w 89"/>
                <a:gd name="T5" fmla="*/ 33 h 90"/>
                <a:gd name="T6" fmla="*/ 0 w 89"/>
                <a:gd name="T7" fmla="*/ 0 h 90"/>
                <a:gd name="T8" fmla="*/ 89 w 89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90">
                  <a:moveTo>
                    <a:pt x="89" y="90"/>
                  </a:moveTo>
                  <a:cubicBezTo>
                    <a:pt x="57" y="90"/>
                    <a:pt x="57" y="90"/>
                    <a:pt x="57" y="90"/>
                  </a:cubicBezTo>
                  <a:cubicBezTo>
                    <a:pt x="57" y="59"/>
                    <a:pt x="31" y="33"/>
                    <a:pt x="0" y="3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9" y="0"/>
                    <a:pt x="89" y="41"/>
                    <a:pt x="89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6" name="Rectangle 254"/>
            <p:cNvSpPr>
              <a:spLocks noChangeArrowheads="1"/>
            </p:cNvSpPr>
            <p:nvPr/>
          </p:nvSpPr>
          <p:spPr bwMode="auto">
            <a:xfrm>
              <a:off x="5058888" y="3284196"/>
              <a:ext cx="43371" cy="542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7" name="Rectangle 255"/>
            <p:cNvSpPr>
              <a:spLocks noChangeArrowheads="1"/>
            </p:cNvSpPr>
            <p:nvPr/>
          </p:nvSpPr>
          <p:spPr bwMode="auto">
            <a:xfrm>
              <a:off x="5122860" y="3218054"/>
              <a:ext cx="41203" cy="1203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8" name="Rectangle 256"/>
            <p:cNvSpPr>
              <a:spLocks noChangeArrowheads="1"/>
            </p:cNvSpPr>
            <p:nvPr/>
          </p:nvSpPr>
          <p:spPr bwMode="auto">
            <a:xfrm>
              <a:off x="5184664" y="3182273"/>
              <a:ext cx="41203" cy="1561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36021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803736" y="299722"/>
            <a:ext cx="3523130" cy="377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Interaction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pic>
        <p:nvPicPr>
          <p:cNvPr id="40" name="图片 39" descr="图片包含 图形用户界面&#10;&#10;描述已自动生成">
            <a:extLst>
              <a:ext uri="{FF2B5EF4-FFF2-40B4-BE49-F238E27FC236}">
                <a16:creationId xmlns:a16="http://schemas.microsoft.com/office/drawing/2014/main" id="{11BBCD38-88CF-AB4B-BF47-E2ECBCE43B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040" y="793544"/>
            <a:ext cx="2705100" cy="2590800"/>
          </a:xfrm>
          <a:prstGeom prst="rect">
            <a:avLst/>
          </a:prstGeom>
        </p:spPr>
      </p:pic>
      <p:pic>
        <p:nvPicPr>
          <p:cNvPr id="3" name="图片 2" descr="图片包含 男人, 黑暗, 站, 水&#10;&#10;描述已自动生成">
            <a:extLst>
              <a:ext uri="{FF2B5EF4-FFF2-40B4-BE49-F238E27FC236}">
                <a16:creationId xmlns:a16="http://schemas.microsoft.com/office/drawing/2014/main" id="{27CBA706-9D6E-5C48-A83C-1611727968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2478" y="1207790"/>
            <a:ext cx="3416300" cy="1587500"/>
          </a:xfrm>
          <a:prstGeom prst="rect">
            <a:avLst/>
          </a:prstGeom>
        </p:spPr>
      </p:pic>
      <p:pic>
        <p:nvPicPr>
          <p:cNvPr id="6" name="图片 5" descr="文本&#10;&#10;描述已自动生成">
            <a:extLst>
              <a:ext uri="{FF2B5EF4-FFF2-40B4-BE49-F238E27FC236}">
                <a16:creationId xmlns:a16="http://schemas.microsoft.com/office/drawing/2014/main" id="{3B2D90CB-CB40-174D-BFAC-88FA44718A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492" y="1463265"/>
            <a:ext cx="1689100" cy="711200"/>
          </a:xfrm>
          <a:prstGeom prst="rect">
            <a:avLst/>
          </a:prstGeom>
        </p:spPr>
      </p:pic>
      <p:pic>
        <p:nvPicPr>
          <p:cNvPr id="10" name="图片 9" descr="图片包含 游戏机&#10;&#10;描述已自动生成">
            <a:extLst>
              <a:ext uri="{FF2B5EF4-FFF2-40B4-BE49-F238E27FC236}">
                <a16:creationId xmlns:a16="http://schemas.microsoft.com/office/drawing/2014/main" id="{2FFFA4A7-C5E7-944F-9DEC-D1A65C6E07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17412" cy="5143500"/>
          </a:xfrm>
          <a:prstGeom prst="rect">
            <a:avLst/>
          </a:prstGeom>
        </p:spPr>
      </p:pic>
      <p:pic>
        <p:nvPicPr>
          <p:cNvPr id="12" name="图片 11" descr="图片包含 蛋糕, 看着, 食物, 男人&#10;&#10;描述已自动生成">
            <a:extLst>
              <a:ext uri="{FF2B5EF4-FFF2-40B4-BE49-F238E27FC236}">
                <a16:creationId xmlns:a16="http://schemas.microsoft.com/office/drawing/2014/main" id="{75FBDFF7-921F-4341-A478-758EA7FEC7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7412" y="1171559"/>
            <a:ext cx="4286774" cy="2005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49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FA23D9C1-897E-4A77-8A07-ECD0936CA9FC}"/>
              </a:ext>
            </a:extLst>
          </p:cNvPr>
          <p:cNvSpPr/>
          <p:nvPr/>
        </p:nvSpPr>
        <p:spPr>
          <a:xfrm>
            <a:off x="0" y="-14069"/>
            <a:ext cx="3130061" cy="3553851"/>
          </a:xfrm>
          <a:custGeom>
            <a:avLst/>
            <a:gdLst>
              <a:gd name="connsiteX0" fmla="*/ 0 w 4072597"/>
              <a:gd name="connsiteY0" fmla="*/ 0 h 5143500"/>
              <a:gd name="connsiteX1" fmla="*/ 4072597 w 4072597"/>
              <a:gd name="connsiteY1" fmla="*/ 0 h 5143500"/>
              <a:gd name="connsiteX2" fmla="*/ 4072597 w 4072597"/>
              <a:gd name="connsiteY2" fmla="*/ 5143500 h 5143500"/>
              <a:gd name="connsiteX3" fmla="*/ 0 w 4072597"/>
              <a:gd name="connsiteY3" fmla="*/ 5143500 h 5143500"/>
              <a:gd name="connsiteX4" fmla="*/ 0 w 4072597"/>
              <a:gd name="connsiteY4" fmla="*/ 0 h 5143500"/>
              <a:gd name="connsiteX0" fmla="*/ 42203 w 4114800"/>
              <a:gd name="connsiteY0" fmla="*/ 0 h 5143500"/>
              <a:gd name="connsiteX1" fmla="*/ 4114800 w 4114800"/>
              <a:gd name="connsiteY1" fmla="*/ 0 h 5143500"/>
              <a:gd name="connsiteX2" fmla="*/ 0 w 4114800"/>
              <a:gd name="connsiteY2" fmla="*/ 5143500 h 5143500"/>
              <a:gd name="connsiteX3" fmla="*/ 42203 w 4114800"/>
              <a:gd name="connsiteY3" fmla="*/ 5143500 h 5143500"/>
              <a:gd name="connsiteX4" fmla="*/ 42203 w 4114800"/>
              <a:gd name="connsiteY4" fmla="*/ 0 h 5143500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5157568 h 5157568"/>
              <a:gd name="connsiteX4" fmla="*/ 42203 w 3172264"/>
              <a:gd name="connsiteY4" fmla="*/ 14068 h 5157568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3532749 h 5157568"/>
              <a:gd name="connsiteX4" fmla="*/ 42203 w 3172264"/>
              <a:gd name="connsiteY4" fmla="*/ 14068 h 5157568"/>
              <a:gd name="connsiteX0" fmla="*/ 0 w 3130061"/>
              <a:gd name="connsiteY0" fmla="*/ 14068 h 3553851"/>
              <a:gd name="connsiteX1" fmla="*/ 3130061 w 3130061"/>
              <a:gd name="connsiteY1" fmla="*/ 0 h 3553851"/>
              <a:gd name="connsiteX2" fmla="*/ 7034 w 3130061"/>
              <a:gd name="connsiteY2" fmla="*/ 3553851 h 3553851"/>
              <a:gd name="connsiteX3" fmla="*/ 0 w 3130061"/>
              <a:gd name="connsiteY3" fmla="*/ 3532749 h 3553851"/>
              <a:gd name="connsiteX4" fmla="*/ 0 w 3130061"/>
              <a:gd name="connsiteY4" fmla="*/ 14068 h 355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30061" h="3553851">
                <a:moveTo>
                  <a:pt x="0" y="14068"/>
                </a:moveTo>
                <a:lnTo>
                  <a:pt x="3130061" y="0"/>
                </a:lnTo>
                <a:lnTo>
                  <a:pt x="7034" y="3553851"/>
                </a:lnTo>
                <a:lnTo>
                  <a:pt x="0" y="3532749"/>
                </a:lnTo>
                <a:lnTo>
                  <a:pt x="0" y="1406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448E5C4-F518-4E36-B396-3EB9C7CA08D4}"/>
              </a:ext>
            </a:extLst>
          </p:cNvPr>
          <p:cNvSpPr txBox="1"/>
          <p:nvPr/>
        </p:nvSpPr>
        <p:spPr>
          <a:xfrm>
            <a:off x="1966824" y="2634827"/>
            <a:ext cx="5465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/>
              <a:t>thank you for watching and listening</a:t>
            </a:r>
            <a:endParaRPr lang="zh-CN" altLang="en-US" dirty="0"/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BF1D1B71-BF69-4B69-A9F7-B5210A6C40F6}"/>
              </a:ext>
            </a:extLst>
          </p:cNvPr>
          <p:cNvCxnSpPr>
            <a:cxnSpLocks/>
          </p:cNvCxnSpPr>
          <p:nvPr/>
        </p:nvCxnSpPr>
        <p:spPr>
          <a:xfrm flipH="1">
            <a:off x="2579655" y="206928"/>
            <a:ext cx="815926" cy="9624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A_文本框 55">
            <a:extLst>
              <a:ext uri="{FF2B5EF4-FFF2-40B4-BE49-F238E27FC236}">
                <a16:creationId xmlns:a16="http://schemas.microsoft.com/office/drawing/2014/main" id="{723FFA94-5C27-4734-8403-F02142EA80AE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2948329" y="1899601"/>
            <a:ext cx="35846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latin typeface="微软雅黑" pitchFamily="34" charset="-122"/>
                <a:ea typeface="微软雅黑" pitchFamily="34" charset="-122"/>
              </a:rPr>
              <a:t>That’ s all</a:t>
            </a:r>
            <a:endParaRPr lang="zh-CN" altLang="en-US" sz="4800" b="1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3511A6AC-DD56-4334-8452-0B1EC493D358}"/>
              </a:ext>
            </a:extLst>
          </p:cNvPr>
          <p:cNvCxnSpPr>
            <a:cxnSpLocks/>
          </p:cNvCxnSpPr>
          <p:nvPr/>
        </p:nvCxnSpPr>
        <p:spPr>
          <a:xfrm flipH="1">
            <a:off x="2579655" y="598198"/>
            <a:ext cx="815926" cy="9624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1">
            <a:extLst>
              <a:ext uri="{FF2B5EF4-FFF2-40B4-BE49-F238E27FC236}">
                <a16:creationId xmlns:a16="http://schemas.microsoft.com/office/drawing/2014/main" id="{1D938F15-0024-4B0A-A5F4-7B508FE5477F}"/>
              </a:ext>
            </a:extLst>
          </p:cNvPr>
          <p:cNvSpPr/>
          <p:nvPr/>
        </p:nvSpPr>
        <p:spPr>
          <a:xfrm flipH="1" flipV="1">
            <a:off x="6013941" y="1637168"/>
            <a:ext cx="3130061" cy="3553851"/>
          </a:xfrm>
          <a:custGeom>
            <a:avLst/>
            <a:gdLst>
              <a:gd name="connsiteX0" fmla="*/ 0 w 4072597"/>
              <a:gd name="connsiteY0" fmla="*/ 0 h 5143500"/>
              <a:gd name="connsiteX1" fmla="*/ 4072597 w 4072597"/>
              <a:gd name="connsiteY1" fmla="*/ 0 h 5143500"/>
              <a:gd name="connsiteX2" fmla="*/ 4072597 w 4072597"/>
              <a:gd name="connsiteY2" fmla="*/ 5143500 h 5143500"/>
              <a:gd name="connsiteX3" fmla="*/ 0 w 4072597"/>
              <a:gd name="connsiteY3" fmla="*/ 5143500 h 5143500"/>
              <a:gd name="connsiteX4" fmla="*/ 0 w 4072597"/>
              <a:gd name="connsiteY4" fmla="*/ 0 h 5143500"/>
              <a:gd name="connsiteX0" fmla="*/ 42203 w 4114800"/>
              <a:gd name="connsiteY0" fmla="*/ 0 h 5143500"/>
              <a:gd name="connsiteX1" fmla="*/ 4114800 w 4114800"/>
              <a:gd name="connsiteY1" fmla="*/ 0 h 5143500"/>
              <a:gd name="connsiteX2" fmla="*/ 0 w 4114800"/>
              <a:gd name="connsiteY2" fmla="*/ 5143500 h 5143500"/>
              <a:gd name="connsiteX3" fmla="*/ 42203 w 4114800"/>
              <a:gd name="connsiteY3" fmla="*/ 5143500 h 5143500"/>
              <a:gd name="connsiteX4" fmla="*/ 42203 w 4114800"/>
              <a:gd name="connsiteY4" fmla="*/ 0 h 5143500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5157568 h 5157568"/>
              <a:gd name="connsiteX4" fmla="*/ 42203 w 3172264"/>
              <a:gd name="connsiteY4" fmla="*/ 14068 h 5157568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3532749 h 5157568"/>
              <a:gd name="connsiteX4" fmla="*/ 42203 w 3172264"/>
              <a:gd name="connsiteY4" fmla="*/ 14068 h 5157568"/>
              <a:gd name="connsiteX0" fmla="*/ 0 w 3130061"/>
              <a:gd name="connsiteY0" fmla="*/ 14068 h 3553851"/>
              <a:gd name="connsiteX1" fmla="*/ 3130061 w 3130061"/>
              <a:gd name="connsiteY1" fmla="*/ 0 h 3553851"/>
              <a:gd name="connsiteX2" fmla="*/ 7034 w 3130061"/>
              <a:gd name="connsiteY2" fmla="*/ 3553851 h 3553851"/>
              <a:gd name="connsiteX3" fmla="*/ 0 w 3130061"/>
              <a:gd name="connsiteY3" fmla="*/ 3532749 h 3553851"/>
              <a:gd name="connsiteX4" fmla="*/ 0 w 3130061"/>
              <a:gd name="connsiteY4" fmla="*/ 14068 h 355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30061" h="3553851">
                <a:moveTo>
                  <a:pt x="0" y="14068"/>
                </a:moveTo>
                <a:lnTo>
                  <a:pt x="3130061" y="0"/>
                </a:lnTo>
                <a:lnTo>
                  <a:pt x="7034" y="3553851"/>
                </a:lnTo>
                <a:lnTo>
                  <a:pt x="0" y="3532749"/>
                </a:lnTo>
                <a:lnTo>
                  <a:pt x="0" y="1406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960C4FB7-AE32-4822-86AC-0E81155575A5}"/>
              </a:ext>
            </a:extLst>
          </p:cNvPr>
          <p:cNvCxnSpPr>
            <a:cxnSpLocks/>
          </p:cNvCxnSpPr>
          <p:nvPr/>
        </p:nvCxnSpPr>
        <p:spPr>
          <a:xfrm flipH="1">
            <a:off x="5543923" y="3696052"/>
            <a:ext cx="815926" cy="9624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FD2EFDC4-70AD-409B-8CA9-7BA4BB8981BE}"/>
              </a:ext>
            </a:extLst>
          </p:cNvPr>
          <p:cNvCxnSpPr>
            <a:cxnSpLocks/>
          </p:cNvCxnSpPr>
          <p:nvPr/>
        </p:nvCxnSpPr>
        <p:spPr>
          <a:xfrm flipH="1">
            <a:off x="5543923" y="4087322"/>
            <a:ext cx="815926" cy="9624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261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00"/>
    </mc:Choice>
    <mc:Fallback xmlns="">
      <p:transition spd="slow" advTm="900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2888</TotalTime>
  <Words>209</Words>
  <Application>Microsoft Macintosh PowerPoint</Application>
  <PresentationFormat>全屏显示(16:9)</PresentationFormat>
  <Paragraphs>48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等线</vt:lpstr>
      <vt:lpstr>等线 Light</vt:lpstr>
      <vt:lpstr>宋体</vt:lpstr>
      <vt:lpstr>微软雅黑</vt:lpstr>
      <vt:lpstr>ITC Avant Garde Std Bk</vt:lpstr>
      <vt:lpstr>Arial</vt:lpstr>
      <vt:lpstr>Calibri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熊猫办公PPT</dc:title>
  <dc:creator>熊猫办公</dc:creator>
  <cp:lastModifiedBy>Zixu Geng</cp:lastModifiedBy>
  <cp:revision>35</cp:revision>
  <dcterms:created xsi:type="dcterms:W3CDTF">2015-10-30T14:26:48Z</dcterms:created>
  <dcterms:modified xsi:type="dcterms:W3CDTF">2020-12-13T16:41:41Z</dcterms:modified>
</cp:coreProperties>
</file>

<file path=docProps/thumbnail.jpeg>
</file>